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7"/>
  </p:notesMasterIdLst>
  <p:sldIdLst>
    <p:sldId id="256" r:id="rId2"/>
    <p:sldId id="389" r:id="rId3"/>
    <p:sldId id="390" r:id="rId4"/>
    <p:sldId id="393" r:id="rId5"/>
    <p:sldId id="391" r:id="rId6"/>
    <p:sldId id="288" r:id="rId7"/>
    <p:sldId id="366" r:id="rId8"/>
    <p:sldId id="31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63" r:id="rId17"/>
    <p:sldId id="362" r:id="rId18"/>
    <p:sldId id="364" r:id="rId19"/>
    <p:sldId id="320" r:id="rId20"/>
    <p:sldId id="321" r:id="rId21"/>
    <p:sldId id="368" r:id="rId22"/>
    <p:sldId id="377" r:id="rId23"/>
    <p:sldId id="386" r:id="rId24"/>
    <p:sldId id="387" r:id="rId25"/>
    <p:sldId id="358" r:id="rId26"/>
    <p:sldId id="318" r:id="rId27"/>
    <p:sldId id="338" r:id="rId28"/>
    <p:sldId id="340" r:id="rId29"/>
    <p:sldId id="353" r:id="rId30"/>
    <p:sldId id="341" r:id="rId31"/>
    <p:sldId id="342" r:id="rId32"/>
    <p:sldId id="344" r:id="rId33"/>
    <p:sldId id="354" r:id="rId34"/>
    <p:sldId id="343" r:id="rId35"/>
    <p:sldId id="345" r:id="rId36"/>
    <p:sldId id="346" r:id="rId37"/>
    <p:sldId id="355" r:id="rId38"/>
    <p:sldId id="347" r:id="rId39"/>
    <p:sldId id="348" r:id="rId40"/>
    <p:sldId id="349" r:id="rId41"/>
    <p:sldId id="356" r:id="rId42"/>
    <p:sldId id="350" r:id="rId43"/>
    <p:sldId id="351" r:id="rId44"/>
    <p:sldId id="352" r:id="rId45"/>
    <p:sldId id="357" r:id="rId46"/>
    <p:sldId id="260" r:id="rId47"/>
    <p:sldId id="371" r:id="rId48"/>
    <p:sldId id="370" r:id="rId49"/>
    <p:sldId id="261" r:id="rId50"/>
    <p:sldId id="262" r:id="rId51"/>
    <p:sldId id="265" r:id="rId52"/>
    <p:sldId id="293" r:id="rId53"/>
    <p:sldId id="266" r:id="rId54"/>
    <p:sldId id="267" r:id="rId55"/>
    <p:sldId id="294" r:id="rId56"/>
    <p:sldId id="295" r:id="rId57"/>
    <p:sldId id="268" r:id="rId58"/>
    <p:sldId id="290" r:id="rId59"/>
    <p:sldId id="291" r:id="rId60"/>
    <p:sldId id="369" r:id="rId61"/>
    <p:sldId id="378" r:id="rId62"/>
    <p:sldId id="264" r:id="rId63"/>
    <p:sldId id="272" r:id="rId64"/>
    <p:sldId id="274" r:id="rId65"/>
    <p:sldId id="373" r:id="rId66"/>
    <p:sldId id="379" r:id="rId67"/>
    <p:sldId id="380" r:id="rId68"/>
    <p:sldId id="381" r:id="rId69"/>
    <p:sldId id="372" r:id="rId70"/>
    <p:sldId id="374" r:id="rId71"/>
    <p:sldId id="375" r:id="rId72"/>
    <p:sldId id="376" r:id="rId73"/>
    <p:sldId id="296" r:id="rId74"/>
    <p:sldId id="297" r:id="rId75"/>
    <p:sldId id="298" r:id="rId76"/>
    <p:sldId id="299" r:id="rId77"/>
    <p:sldId id="300" r:id="rId78"/>
    <p:sldId id="301" r:id="rId79"/>
    <p:sldId id="302" r:id="rId80"/>
    <p:sldId id="303" r:id="rId81"/>
    <p:sldId id="304" r:id="rId82"/>
    <p:sldId id="305" r:id="rId83"/>
    <p:sldId id="306" r:id="rId84"/>
    <p:sldId id="307" r:id="rId85"/>
    <p:sldId id="308" r:id="rId86"/>
    <p:sldId id="360" r:id="rId87"/>
    <p:sldId id="361" r:id="rId88"/>
    <p:sldId id="323" r:id="rId89"/>
    <p:sldId id="322" r:id="rId90"/>
    <p:sldId id="324" r:id="rId91"/>
    <p:sldId id="325" r:id="rId92"/>
    <p:sldId id="326" r:id="rId93"/>
    <p:sldId id="327" r:id="rId94"/>
    <p:sldId id="328" r:id="rId95"/>
    <p:sldId id="329" r:id="rId96"/>
    <p:sldId id="330" r:id="rId97"/>
    <p:sldId id="331" r:id="rId98"/>
    <p:sldId id="332" r:id="rId99"/>
    <p:sldId id="333" r:id="rId100"/>
    <p:sldId id="334" r:id="rId101"/>
    <p:sldId id="383" r:id="rId102"/>
    <p:sldId id="289" r:id="rId103"/>
    <p:sldId id="276" r:id="rId104"/>
    <p:sldId id="278" r:id="rId105"/>
    <p:sldId id="277" r:id="rId106"/>
    <p:sldId id="279" r:id="rId107"/>
    <p:sldId id="280" r:id="rId108"/>
    <p:sldId id="281" r:id="rId109"/>
    <p:sldId id="275" r:id="rId110"/>
    <p:sldId id="336" r:id="rId111"/>
    <p:sldId id="335" r:id="rId112"/>
    <p:sldId id="388" r:id="rId113"/>
    <p:sldId id="394" r:id="rId114"/>
    <p:sldId id="384" r:id="rId115"/>
    <p:sldId id="385" r:id="rId1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6FF"/>
    <a:srgbClr val="FF40FC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6"/>
    <p:restoredTop sz="91415"/>
  </p:normalViewPr>
  <p:slideViewPr>
    <p:cSldViewPr snapToGrid="0">
      <p:cViewPr varScale="1">
        <p:scale>
          <a:sx n="111" d="100"/>
          <a:sy n="111" d="100"/>
        </p:scale>
        <p:origin x="17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heme" Target="theme/theme1.xml"/><Relationship Id="rId121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50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15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4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2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9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11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4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20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9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2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53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61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27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5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6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47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9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1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74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6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F7373-B7A6-CF49-9F6F-22AA5647C058}" type="slidenum">
              <a:rPr lang="en-US" altLang="en-US"/>
              <a:pPr/>
              <a:t>110</a:t>
            </a:fld>
            <a:endParaRPr lang="en-US" altLang="en-US"/>
          </a:p>
        </p:txBody>
      </p:sp>
      <p:sp>
        <p:nvSpPr>
          <p:cNvPr id="605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030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2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8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87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49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5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13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14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image" Target="../media/image15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microsoft.com/office/2007/relationships/hdphoto" Target="../media/hdphoto11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microsoft.com/office/2007/relationships/hdphoto" Target="../media/hdphoto11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Flow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8464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54413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Box 3"/>
          <p:cNvSpPr txBox="1">
            <a:spLocks noChangeArrowheads="1"/>
          </p:cNvSpPr>
          <p:nvPr/>
        </p:nvSpPr>
        <p:spPr bwMode="auto">
          <a:xfrm>
            <a:off x="3231397" y="1104254"/>
            <a:ext cx="5438775" cy="386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3500" dirty="0" smtClean="0">
                <a:solidFill>
                  <a:srgbClr val="010000"/>
                </a:solidFill>
                <a:latin typeface="Arial" charset="0"/>
              </a:rPr>
              <a:t>A program executes one line at a time.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x-none" sz="3500" dirty="0">
              <a:solidFill>
                <a:srgbClr val="010000"/>
              </a:solidFill>
              <a:latin typeface="Arial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3500" dirty="0" smtClean="0">
                <a:solidFill>
                  <a:srgbClr val="010000"/>
                </a:solidFill>
                <a:latin typeface="Arial" charset="0"/>
              </a:rPr>
              <a:t>The while loop checks its condition only at the start of the code block and before repeating.</a:t>
            </a:r>
            <a:endParaRPr kumimoji="0" lang="en-US" altLang="x-none" sz="3500" i="1" dirty="0" smtClean="0">
              <a:solidFill>
                <a:srgbClr val="010000"/>
              </a:solidFill>
              <a:latin typeface="Arial" charset="0"/>
            </a:endParaRPr>
          </a:p>
        </p:txBody>
      </p:sp>
      <p:pic>
        <p:nvPicPr>
          <p:cNvPr id="5120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Repeat Process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For Loop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While Loop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Know how many times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Don</a:t>
            </a:r>
            <a:r>
              <a:rPr lang="uk-UA" sz="2400" b="1" dirty="0" smtClean="0"/>
              <a:t>’</a:t>
            </a:r>
            <a:r>
              <a:rPr lang="en-US" sz="2400" b="1" dirty="0" smtClean="0"/>
              <a:t>t</a:t>
            </a:r>
            <a:r>
              <a:rPr lang="en-US" sz="2400" dirty="0" smtClean="0"/>
              <a:t> know how many times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you only want to repeat one time?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statement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IfExample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run if condition is true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Pretend{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youLikeBeyonce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makeSomeNoise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beepersPresent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0376" y="1111170"/>
            <a:ext cx="5301205" cy="51391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Full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2" name="Freeform 1"/>
          <p:cNvSpPr/>
          <p:nvPr/>
        </p:nvSpPr>
        <p:spPr>
          <a:xfrm>
            <a:off x="3387148" y="2071868"/>
            <a:ext cx="2492791" cy="416689"/>
          </a:xfrm>
          <a:custGeom>
            <a:avLst/>
            <a:gdLst>
              <a:gd name="connsiteX0" fmla="*/ 2492791 w 2492791"/>
              <a:gd name="connsiteY0" fmla="*/ 416689 h 416689"/>
              <a:gd name="connsiteX1" fmla="*/ 2446493 w 2492791"/>
              <a:gd name="connsiteY1" fmla="*/ 381965 h 416689"/>
              <a:gd name="connsiteX2" fmla="*/ 2411768 w 2492791"/>
              <a:gd name="connsiteY2" fmla="*/ 358816 h 416689"/>
              <a:gd name="connsiteX3" fmla="*/ 2388619 w 2492791"/>
              <a:gd name="connsiteY3" fmla="*/ 335666 h 416689"/>
              <a:gd name="connsiteX4" fmla="*/ 2272872 w 2492791"/>
              <a:gd name="connsiteY4" fmla="*/ 266218 h 416689"/>
              <a:gd name="connsiteX5" fmla="*/ 2157125 w 2492791"/>
              <a:gd name="connsiteY5" fmla="*/ 196770 h 416689"/>
              <a:gd name="connsiteX6" fmla="*/ 2110827 w 2492791"/>
              <a:gd name="connsiteY6" fmla="*/ 185195 h 416689"/>
              <a:gd name="connsiteX7" fmla="*/ 2076103 w 2492791"/>
              <a:gd name="connsiteY7" fmla="*/ 162046 h 416689"/>
              <a:gd name="connsiteX8" fmla="*/ 1960356 w 2492791"/>
              <a:gd name="connsiteY8" fmla="*/ 138897 h 416689"/>
              <a:gd name="connsiteX9" fmla="*/ 1196427 w 2492791"/>
              <a:gd name="connsiteY9" fmla="*/ 162046 h 416689"/>
              <a:gd name="connsiteX10" fmla="*/ 1126979 w 2492791"/>
              <a:gd name="connsiteY10" fmla="*/ 185195 h 416689"/>
              <a:gd name="connsiteX11" fmla="*/ 1057530 w 2492791"/>
              <a:gd name="connsiteY11" fmla="*/ 196770 h 416689"/>
              <a:gd name="connsiteX12" fmla="*/ 999657 w 2492791"/>
              <a:gd name="connsiteY12" fmla="*/ 208345 h 416689"/>
              <a:gd name="connsiteX13" fmla="*/ 907060 w 2492791"/>
              <a:gd name="connsiteY13" fmla="*/ 254643 h 416689"/>
              <a:gd name="connsiteX14" fmla="*/ 768163 w 2492791"/>
              <a:gd name="connsiteY14" fmla="*/ 277793 h 416689"/>
              <a:gd name="connsiteX15" fmla="*/ 594543 w 2492791"/>
              <a:gd name="connsiteY15" fmla="*/ 300942 h 416689"/>
              <a:gd name="connsiteX16" fmla="*/ 282027 w 2492791"/>
              <a:gd name="connsiteY16" fmla="*/ 289367 h 416689"/>
              <a:gd name="connsiteX17" fmla="*/ 212579 w 2492791"/>
              <a:gd name="connsiteY17" fmla="*/ 243069 h 416689"/>
              <a:gd name="connsiteX18" fmla="*/ 154705 w 2492791"/>
              <a:gd name="connsiteY18" fmla="*/ 150471 h 416689"/>
              <a:gd name="connsiteX19" fmla="*/ 108406 w 2492791"/>
              <a:gd name="connsiteY19" fmla="*/ 81023 h 416689"/>
              <a:gd name="connsiteX20" fmla="*/ 50533 w 2492791"/>
              <a:gd name="connsiteY20" fmla="*/ 57874 h 416689"/>
              <a:gd name="connsiteX21" fmla="*/ 38958 w 2492791"/>
              <a:gd name="connsiteY21" fmla="*/ 92598 h 416689"/>
              <a:gd name="connsiteX22" fmla="*/ 27384 w 2492791"/>
              <a:gd name="connsiteY22" fmla="*/ 11575 h 416689"/>
              <a:gd name="connsiteX23" fmla="*/ 62108 w 2492791"/>
              <a:gd name="connsiteY23" fmla="*/ 0 h 416689"/>
              <a:gd name="connsiteX24" fmla="*/ 189429 w 2492791"/>
              <a:gd name="connsiteY24" fmla="*/ 34724 h 416689"/>
              <a:gd name="connsiteX25" fmla="*/ 224153 w 2492791"/>
              <a:gd name="connsiteY25" fmla="*/ 46299 h 4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92791" h="416689">
                <a:moveTo>
                  <a:pt x="2492791" y="416689"/>
                </a:moveTo>
                <a:cubicBezTo>
                  <a:pt x="2477358" y="405114"/>
                  <a:pt x="2462191" y="393178"/>
                  <a:pt x="2446493" y="381965"/>
                </a:cubicBezTo>
                <a:cubicBezTo>
                  <a:pt x="2435173" y="373879"/>
                  <a:pt x="2422631" y="367506"/>
                  <a:pt x="2411768" y="358816"/>
                </a:cubicBezTo>
                <a:cubicBezTo>
                  <a:pt x="2403247" y="351999"/>
                  <a:pt x="2397699" y="341719"/>
                  <a:pt x="2388619" y="335666"/>
                </a:cubicBezTo>
                <a:cubicBezTo>
                  <a:pt x="2351182" y="310708"/>
                  <a:pt x="2311454" y="289367"/>
                  <a:pt x="2272872" y="266218"/>
                </a:cubicBezTo>
                <a:cubicBezTo>
                  <a:pt x="2272870" y="266217"/>
                  <a:pt x="2157127" y="196771"/>
                  <a:pt x="2157125" y="196770"/>
                </a:cubicBezTo>
                <a:lnTo>
                  <a:pt x="2110827" y="185195"/>
                </a:lnTo>
                <a:cubicBezTo>
                  <a:pt x="2099252" y="177479"/>
                  <a:pt x="2088545" y="168267"/>
                  <a:pt x="2076103" y="162046"/>
                </a:cubicBezTo>
                <a:cubicBezTo>
                  <a:pt x="2043778" y="145883"/>
                  <a:pt x="1990220" y="143163"/>
                  <a:pt x="1960356" y="138897"/>
                </a:cubicBezTo>
                <a:cubicBezTo>
                  <a:pt x="1705713" y="146613"/>
                  <a:pt x="1450795" y="147915"/>
                  <a:pt x="1196427" y="162046"/>
                </a:cubicBezTo>
                <a:cubicBezTo>
                  <a:pt x="1172063" y="163400"/>
                  <a:pt x="1150652" y="179277"/>
                  <a:pt x="1126979" y="185195"/>
                </a:cubicBezTo>
                <a:cubicBezTo>
                  <a:pt x="1104211" y="190887"/>
                  <a:pt x="1080620" y="192572"/>
                  <a:pt x="1057530" y="196770"/>
                </a:cubicBezTo>
                <a:cubicBezTo>
                  <a:pt x="1038174" y="200289"/>
                  <a:pt x="1018948" y="204487"/>
                  <a:pt x="999657" y="208345"/>
                </a:cubicBezTo>
                <a:cubicBezTo>
                  <a:pt x="968791" y="223778"/>
                  <a:pt x="940538" y="246273"/>
                  <a:pt x="907060" y="254643"/>
                </a:cubicBezTo>
                <a:cubicBezTo>
                  <a:pt x="821349" y="276071"/>
                  <a:pt x="894603" y="259730"/>
                  <a:pt x="768163" y="277793"/>
                </a:cubicBezTo>
                <a:cubicBezTo>
                  <a:pt x="586328" y="303769"/>
                  <a:pt x="838046" y="273885"/>
                  <a:pt x="594543" y="300942"/>
                </a:cubicBezTo>
                <a:cubicBezTo>
                  <a:pt x="490371" y="297084"/>
                  <a:pt x="385094" y="304983"/>
                  <a:pt x="282027" y="289367"/>
                </a:cubicBezTo>
                <a:cubicBezTo>
                  <a:pt x="254519" y="285199"/>
                  <a:pt x="212579" y="243069"/>
                  <a:pt x="212579" y="243069"/>
                </a:cubicBezTo>
                <a:cubicBezTo>
                  <a:pt x="174082" y="166077"/>
                  <a:pt x="207294" y="225598"/>
                  <a:pt x="154705" y="150471"/>
                </a:cubicBezTo>
                <a:cubicBezTo>
                  <a:pt x="138750" y="127678"/>
                  <a:pt x="108406" y="81023"/>
                  <a:pt x="108406" y="81023"/>
                </a:cubicBezTo>
                <a:cubicBezTo>
                  <a:pt x="79157" y="-6726"/>
                  <a:pt x="99898" y="-7946"/>
                  <a:pt x="50533" y="57874"/>
                </a:cubicBezTo>
                <a:cubicBezTo>
                  <a:pt x="46675" y="69449"/>
                  <a:pt x="45726" y="82446"/>
                  <a:pt x="38958" y="92598"/>
                </a:cubicBezTo>
                <a:cubicBezTo>
                  <a:pt x="-24399" y="187632"/>
                  <a:pt x="2972" y="65281"/>
                  <a:pt x="27384" y="11575"/>
                </a:cubicBezTo>
                <a:cubicBezTo>
                  <a:pt x="32433" y="468"/>
                  <a:pt x="50533" y="3858"/>
                  <a:pt x="62108" y="0"/>
                </a:cubicBezTo>
                <a:cubicBezTo>
                  <a:pt x="143906" y="16360"/>
                  <a:pt x="101321" y="5355"/>
                  <a:pt x="189429" y="34724"/>
                </a:cubicBezTo>
                <a:lnTo>
                  <a:pt x="224153" y="46299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4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Random Painter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0178"/>
            <a:ext cx="9144000" cy="74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8558"/>
            <a:ext cx="9144000" cy="718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514"/>
            <a:ext cx="5208608" cy="68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5566"/>
            <a:ext cx="5208608" cy="6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32161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0" y="537258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0" y="1020500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2260920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8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You just learned most of programming “control flow”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79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3384" y="1636577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Code using loops and conditions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programs that use loops and conditions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8" y="937549"/>
            <a:ext cx="4727432" cy="561950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Examples and Practice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86673" y="3483980"/>
            <a:ext cx="821803" cy="6366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12" y="960698"/>
            <a:ext cx="4727433" cy="561950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004613" y="1390892"/>
            <a:ext cx="1167114" cy="1363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067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 err="1" smtClean="0">
                <a:latin typeface="Ubuntu Mono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)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3794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29595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</a:t>
            </a:r>
            <a:r>
              <a:rPr lang="en-US" sz="2200" dirty="0" smtClean="0">
                <a:latin typeface="DejaVu Serif" charset="0"/>
              </a:rPr>
              <a:t>a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15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7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76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0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smtClean="0">
                <a:latin typeface="DejaVu Serif" charset="0"/>
              </a:rPr>
              <a:t>run method is </a:t>
            </a:r>
            <a:r>
              <a:rPr lang="en-US" sz="2200" dirty="0" smtClean="0">
                <a:latin typeface="DejaVu Serif" charset="0"/>
              </a:rPr>
              <a:t>“public” so that Eclipse can </a:t>
            </a:r>
            <a:r>
              <a:rPr lang="en-US" sz="2200" smtClean="0">
                <a:latin typeface="DejaVu Serif" charset="0"/>
              </a:rPr>
              <a:t>call it.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736203" y="2037144"/>
            <a:ext cx="2442258" cy="1273215"/>
          </a:xfrm>
          <a:custGeom>
            <a:avLst/>
            <a:gdLst>
              <a:gd name="connsiteX0" fmla="*/ 2442258 w 2442258"/>
              <a:gd name="connsiteY0" fmla="*/ 1273215 h 1273215"/>
              <a:gd name="connsiteX1" fmla="*/ 2095017 w 2442258"/>
              <a:gd name="connsiteY1" fmla="*/ 995423 h 1273215"/>
              <a:gd name="connsiteX2" fmla="*/ 1689903 w 2442258"/>
              <a:gd name="connsiteY2" fmla="*/ 810228 h 1273215"/>
              <a:gd name="connsiteX3" fmla="*/ 1574156 w 2442258"/>
              <a:gd name="connsiteY3" fmla="*/ 775504 h 1273215"/>
              <a:gd name="connsiteX4" fmla="*/ 1296364 w 2442258"/>
              <a:gd name="connsiteY4" fmla="*/ 717631 h 1273215"/>
              <a:gd name="connsiteX5" fmla="*/ 856526 w 2442258"/>
              <a:gd name="connsiteY5" fmla="*/ 706056 h 1273215"/>
              <a:gd name="connsiteX6" fmla="*/ 671331 w 2442258"/>
              <a:gd name="connsiteY6" fmla="*/ 671332 h 1273215"/>
              <a:gd name="connsiteX7" fmla="*/ 578734 w 2442258"/>
              <a:gd name="connsiteY7" fmla="*/ 648183 h 1273215"/>
              <a:gd name="connsiteX8" fmla="*/ 544010 w 2442258"/>
              <a:gd name="connsiteY8" fmla="*/ 636608 h 1273215"/>
              <a:gd name="connsiteX9" fmla="*/ 416688 w 2442258"/>
              <a:gd name="connsiteY9" fmla="*/ 567160 h 1273215"/>
              <a:gd name="connsiteX10" fmla="*/ 370389 w 2442258"/>
              <a:gd name="connsiteY10" fmla="*/ 520861 h 1273215"/>
              <a:gd name="connsiteX11" fmla="*/ 324091 w 2442258"/>
              <a:gd name="connsiteY11" fmla="*/ 474562 h 1273215"/>
              <a:gd name="connsiteX12" fmla="*/ 277792 w 2442258"/>
              <a:gd name="connsiteY12" fmla="*/ 439838 h 1273215"/>
              <a:gd name="connsiteX13" fmla="*/ 219919 w 2442258"/>
              <a:gd name="connsiteY13" fmla="*/ 347241 h 1273215"/>
              <a:gd name="connsiteX14" fmla="*/ 208344 w 2442258"/>
              <a:gd name="connsiteY14" fmla="*/ 300942 h 1273215"/>
              <a:gd name="connsiteX15" fmla="*/ 162045 w 2442258"/>
              <a:gd name="connsiteY15" fmla="*/ 185195 h 1273215"/>
              <a:gd name="connsiteX16" fmla="*/ 127321 w 2442258"/>
              <a:gd name="connsiteY16" fmla="*/ 0 h 1273215"/>
              <a:gd name="connsiteX17" fmla="*/ 92597 w 2442258"/>
              <a:gd name="connsiteY17" fmla="*/ 69448 h 1273215"/>
              <a:gd name="connsiteX18" fmla="*/ 69448 w 2442258"/>
              <a:gd name="connsiteY18" fmla="*/ 115747 h 1273215"/>
              <a:gd name="connsiteX19" fmla="*/ 0 w 2442258"/>
              <a:gd name="connsiteY19" fmla="*/ 208345 h 1273215"/>
              <a:gd name="connsiteX20" fmla="*/ 57873 w 2442258"/>
              <a:gd name="connsiteY20" fmla="*/ 104172 h 1273215"/>
              <a:gd name="connsiteX21" fmla="*/ 92597 w 2442258"/>
              <a:gd name="connsiteY21" fmla="*/ 69448 h 1273215"/>
              <a:gd name="connsiteX22" fmla="*/ 138896 w 2442258"/>
              <a:gd name="connsiteY22" fmla="*/ 11575 h 1273215"/>
              <a:gd name="connsiteX23" fmla="*/ 173620 w 2442258"/>
              <a:gd name="connsiteY23" fmla="*/ 0 h 1273215"/>
              <a:gd name="connsiteX24" fmla="*/ 266217 w 2442258"/>
              <a:gd name="connsiteY24" fmla="*/ 138897 h 1273215"/>
              <a:gd name="connsiteX25" fmla="*/ 335665 w 2442258"/>
              <a:gd name="connsiteY25" fmla="*/ 185195 h 1273215"/>
              <a:gd name="connsiteX26" fmla="*/ 370389 w 2442258"/>
              <a:gd name="connsiteY26" fmla="*/ 208345 h 12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42258" h="1273215">
                <a:moveTo>
                  <a:pt x="2442258" y="1273215"/>
                </a:moveTo>
                <a:cubicBezTo>
                  <a:pt x="2342481" y="1123551"/>
                  <a:pt x="2356561" y="1126195"/>
                  <a:pt x="2095017" y="995423"/>
                </a:cubicBezTo>
                <a:cubicBezTo>
                  <a:pt x="1917106" y="906468"/>
                  <a:pt x="1872708" y="877934"/>
                  <a:pt x="1689903" y="810228"/>
                </a:cubicBezTo>
                <a:cubicBezTo>
                  <a:pt x="1652129" y="796238"/>
                  <a:pt x="1613366" y="784730"/>
                  <a:pt x="1574156" y="775504"/>
                </a:cubicBezTo>
                <a:cubicBezTo>
                  <a:pt x="1482085" y="753840"/>
                  <a:pt x="1390917" y="720119"/>
                  <a:pt x="1296364" y="717631"/>
                </a:cubicBezTo>
                <a:lnTo>
                  <a:pt x="856526" y="706056"/>
                </a:lnTo>
                <a:cubicBezTo>
                  <a:pt x="797931" y="696290"/>
                  <a:pt x="726826" y="685206"/>
                  <a:pt x="671331" y="671332"/>
                </a:cubicBezTo>
                <a:cubicBezTo>
                  <a:pt x="640465" y="663616"/>
                  <a:pt x="608917" y="658244"/>
                  <a:pt x="578734" y="648183"/>
                </a:cubicBezTo>
                <a:cubicBezTo>
                  <a:pt x="567159" y="644325"/>
                  <a:pt x="554721" y="642450"/>
                  <a:pt x="544010" y="636608"/>
                </a:cubicBezTo>
                <a:cubicBezTo>
                  <a:pt x="402467" y="559402"/>
                  <a:pt x="498881" y="594556"/>
                  <a:pt x="416688" y="567160"/>
                </a:cubicBezTo>
                <a:lnTo>
                  <a:pt x="370389" y="520861"/>
                </a:lnTo>
                <a:cubicBezTo>
                  <a:pt x="354956" y="505428"/>
                  <a:pt x="341551" y="487657"/>
                  <a:pt x="324091" y="474562"/>
                </a:cubicBezTo>
                <a:lnTo>
                  <a:pt x="277792" y="439838"/>
                </a:lnTo>
                <a:cubicBezTo>
                  <a:pt x="258501" y="408972"/>
                  <a:pt x="228747" y="382552"/>
                  <a:pt x="219919" y="347241"/>
                </a:cubicBezTo>
                <a:cubicBezTo>
                  <a:pt x="216061" y="331808"/>
                  <a:pt x="213930" y="315837"/>
                  <a:pt x="208344" y="300942"/>
                </a:cubicBezTo>
                <a:cubicBezTo>
                  <a:pt x="172421" y="205149"/>
                  <a:pt x="193281" y="310142"/>
                  <a:pt x="162045" y="185195"/>
                </a:cubicBezTo>
                <a:cubicBezTo>
                  <a:pt x="131352" y="62421"/>
                  <a:pt x="142842" y="124168"/>
                  <a:pt x="127321" y="0"/>
                </a:cubicBezTo>
                <a:cubicBezTo>
                  <a:pt x="85119" y="42203"/>
                  <a:pt x="118195" y="1186"/>
                  <a:pt x="92597" y="69448"/>
                </a:cubicBezTo>
                <a:cubicBezTo>
                  <a:pt x="86539" y="85604"/>
                  <a:pt x="78325" y="100951"/>
                  <a:pt x="69448" y="115747"/>
                </a:cubicBezTo>
                <a:cubicBezTo>
                  <a:pt x="30186" y="181184"/>
                  <a:pt x="37687" y="170656"/>
                  <a:pt x="0" y="208345"/>
                </a:cubicBezTo>
                <a:cubicBezTo>
                  <a:pt x="14554" y="164679"/>
                  <a:pt x="18072" y="143973"/>
                  <a:pt x="57873" y="104172"/>
                </a:cubicBezTo>
                <a:cubicBezTo>
                  <a:pt x="69448" y="92597"/>
                  <a:pt x="82118" y="82023"/>
                  <a:pt x="92597" y="69448"/>
                </a:cubicBezTo>
                <a:cubicBezTo>
                  <a:pt x="108371" y="50519"/>
                  <a:pt x="116443" y="25046"/>
                  <a:pt x="138896" y="11575"/>
                </a:cubicBezTo>
                <a:cubicBezTo>
                  <a:pt x="149358" y="5298"/>
                  <a:pt x="162045" y="3858"/>
                  <a:pt x="173620" y="0"/>
                </a:cubicBezTo>
                <a:cubicBezTo>
                  <a:pt x="196564" y="38241"/>
                  <a:pt x="237838" y="110518"/>
                  <a:pt x="266217" y="138897"/>
                </a:cubicBezTo>
                <a:cubicBezTo>
                  <a:pt x="285890" y="158570"/>
                  <a:pt x="315992" y="165522"/>
                  <a:pt x="335665" y="185195"/>
                </a:cubicBezTo>
                <a:cubicBezTo>
                  <a:pt x="361543" y="211073"/>
                  <a:pt x="347902" y="208345"/>
                  <a:pt x="370389" y="208345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54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8" y="1794075"/>
            <a:ext cx="3466617" cy="34666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54" y="1770925"/>
            <a:ext cx="3469828" cy="3469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New Head TA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1008" y="5463250"/>
            <a:ext cx="174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Nick </a:t>
            </a:r>
            <a:r>
              <a:rPr lang="en-US" sz="2400" dirty="0" err="1" smtClean="0"/>
              <a:t>Troccoli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673524" y="5430454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Julia Daniels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8207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dirty="0" err="1" smtClean="0">
                <a:latin typeface="DejaVu Serif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 method is “private” to indicate it is only visible to our current program.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886673" y="4074289"/>
            <a:ext cx="2013995" cy="916526"/>
          </a:xfrm>
          <a:custGeom>
            <a:avLst/>
            <a:gdLst>
              <a:gd name="connsiteX0" fmla="*/ 2013995 w 2013995"/>
              <a:gd name="connsiteY0" fmla="*/ 0 h 916526"/>
              <a:gd name="connsiteX1" fmla="*/ 1990846 w 2013995"/>
              <a:gd name="connsiteY1" fmla="*/ 69448 h 916526"/>
              <a:gd name="connsiteX2" fmla="*/ 1886674 w 2013995"/>
              <a:gd name="connsiteY2" fmla="*/ 127321 h 916526"/>
              <a:gd name="connsiteX3" fmla="*/ 1828800 w 2013995"/>
              <a:gd name="connsiteY3" fmla="*/ 162045 h 916526"/>
              <a:gd name="connsiteX4" fmla="*/ 1701479 w 2013995"/>
              <a:gd name="connsiteY4" fmla="*/ 185195 h 916526"/>
              <a:gd name="connsiteX5" fmla="*/ 1608881 w 2013995"/>
              <a:gd name="connsiteY5" fmla="*/ 196769 h 916526"/>
              <a:gd name="connsiteX6" fmla="*/ 1551008 w 2013995"/>
              <a:gd name="connsiteY6" fmla="*/ 208344 h 916526"/>
              <a:gd name="connsiteX7" fmla="*/ 1446836 w 2013995"/>
              <a:gd name="connsiteY7" fmla="*/ 219919 h 916526"/>
              <a:gd name="connsiteX8" fmla="*/ 995423 w 2013995"/>
              <a:gd name="connsiteY8" fmla="*/ 196769 h 916526"/>
              <a:gd name="connsiteX9" fmla="*/ 833378 w 2013995"/>
              <a:gd name="connsiteY9" fmla="*/ 162045 h 916526"/>
              <a:gd name="connsiteX10" fmla="*/ 798654 w 2013995"/>
              <a:gd name="connsiteY10" fmla="*/ 150470 h 916526"/>
              <a:gd name="connsiteX11" fmla="*/ 706056 w 2013995"/>
              <a:gd name="connsiteY11" fmla="*/ 138896 h 916526"/>
              <a:gd name="connsiteX12" fmla="*/ 532436 w 2013995"/>
              <a:gd name="connsiteY12" fmla="*/ 150470 h 916526"/>
              <a:gd name="connsiteX13" fmla="*/ 497712 w 2013995"/>
              <a:gd name="connsiteY13" fmla="*/ 196769 h 916526"/>
              <a:gd name="connsiteX14" fmla="*/ 451413 w 2013995"/>
              <a:gd name="connsiteY14" fmla="*/ 243068 h 916526"/>
              <a:gd name="connsiteX15" fmla="*/ 405114 w 2013995"/>
              <a:gd name="connsiteY15" fmla="*/ 277792 h 916526"/>
              <a:gd name="connsiteX16" fmla="*/ 347241 w 2013995"/>
              <a:gd name="connsiteY16" fmla="*/ 358815 h 916526"/>
              <a:gd name="connsiteX17" fmla="*/ 324092 w 2013995"/>
              <a:gd name="connsiteY17" fmla="*/ 416688 h 916526"/>
              <a:gd name="connsiteX18" fmla="*/ 300942 w 2013995"/>
              <a:gd name="connsiteY18" fmla="*/ 462987 h 916526"/>
              <a:gd name="connsiteX19" fmla="*/ 266218 w 2013995"/>
              <a:gd name="connsiteY19" fmla="*/ 601883 h 916526"/>
              <a:gd name="connsiteX20" fmla="*/ 254643 w 2013995"/>
              <a:gd name="connsiteY20" fmla="*/ 659757 h 916526"/>
              <a:gd name="connsiteX21" fmla="*/ 231494 w 2013995"/>
              <a:gd name="connsiteY21" fmla="*/ 752354 h 916526"/>
              <a:gd name="connsiteX22" fmla="*/ 219919 w 2013995"/>
              <a:gd name="connsiteY22" fmla="*/ 810227 h 916526"/>
              <a:gd name="connsiteX23" fmla="*/ 196770 w 2013995"/>
              <a:gd name="connsiteY23" fmla="*/ 879676 h 916526"/>
              <a:gd name="connsiteX24" fmla="*/ 185195 w 2013995"/>
              <a:gd name="connsiteY24" fmla="*/ 914400 h 916526"/>
              <a:gd name="connsiteX25" fmla="*/ 208345 w 2013995"/>
              <a:gd name="connsiteY25" fmla="*/ 868101 h 916526"/>
              <a:gd name="connsiteX26" fmla="*/ 324092 w 2013995"/>
              <a:gd name="connsiteY26" fmla="*/ 787078 h 916526"/>
              <a:gd name="connsiteX27" fmla="*/ 393540 w 2013995"/>
              <a:gd name="connsiteY27" fmla="*/ 729205 h 916526"/>
              <a:gd name="connsiteX28" fmla="*/ 428264 w 2013995"/>
              <a:gd name="connsiteY28" fmla="*/ 717630 h 916526"/>
              <a:gd name="connsiteX29" fmla="*/ 358816 w 2013995"/>
              <a:gd name="connsiteY29" fmla="*/ 787078 h 916526"/>
              <a:gd name="connsiteX30" fmla="*/ 312517 w 2013995"/>
              <a:gd name="connsiteY30" fmla="*/ 821802 h 916526"/>
              <a:gd name="connsiteX31" fmla="*/ 277793 w 2013995"/>
              <a:gd name="connsiteY31" fmla="*/ 868101 h 916526"/>
              <a:gd name="connsiteX32" fmla="*/ 196770 w 2013995"/>
              <a:gd name="connsiteY32" fmla="*/ 914400 h 916526"/>
              <a:gd name="connsiteX33" fmla="*/ 138897 w 2013995"/>
              <a:gd name="connsiteY33" fmla="*/ 891250 h 916526"/>
              <a:gd name="connsiteX34" fmla="*/ 127322 w 2013995"/>
              <a:gd name="connsiteY34" fmla="*/ 844952 h 916526"/>
              <a:gd name="connsiteX35" fmla="*/ 81023 w 2013995"/>
              <a:gd name="connsiteY35" fmla="*/ 775503 h 916526"/>
              <a:gd name="connsiteX36" fmla="*/ 23150 w 2013995"/>
              <a:gd name="connsiteY36" fmla="*/ 706055 h 916526"/>
              <a:gd name="connsiteX37" fmla="*/ 0 w 2013995"/>
              <a:gd name="connsiteY37" fmla="*/ 694481 h 91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3995" h="916526">
                <a:moveTo>
                  <a:pt x="2013995" y="0"/>
                </a:moveTo>
                <a:cubicBezTo>
                  <a:pt x="2006279" y="23149"/>
                  <a:pt x="2006090" y="50394"/>
                  <a:pt x="1990846" y="69448"/>
                </a:cubicBezTo>
                <a:cubicBezTo>
                  <a:pt x="1942189" y="130269"/>
                  <a:pt x="1934223" y="103547"/>
                  <a:pt x="1886674" y="127321"/>
                </a:cubicBezTo>
                <a:cubicBezTo>
                  <a:pt x="1866552" y="137382"/>
                  <a:pt x="1849358" y="152908"/>
                  <a:pt x="1828800" y="162045"/>
                </a:cubicBezTo>
                <a:cubicBezTo>
                  <a:pt x="1803239" y="173406"/>
                  <a:pt x="1717294" y="183086"/>
                  <a:pt x="1701479" y="185195"/>
                </a:cubicBezTo>
                <a:cubicBezTo>
                  <a:pt x="1670646" y="189306"/>
                  <a:pt x="1639625" y="192039"/>
                  <a:pt x="1608881" y="196769"/>
                </a:cubicBezTo>
                <a:cubicBezTo>
                  <a:pt x="1589437" y="199760"/>
                  <a:pt x="1570483" y="205562"/>
                  <a:pt x="1551008" y="208344"/>
                </a:cubicBezTo>
                <a:cubicBezTo>
                  <a:pt x="1516421" y="213285"/>
                  <a:pt x="1481560" y="216061"/>
                  <a:pt x="1446836" y="219919"/>
                </a:cubicBezTo>
                <a:cubicBezTo>
                  <a:pt x="1296365" y="212202"/>
                  <a:pt x="1145592" y="209028"/>
                  <a:pt x="995423" y="196769"/>
                </a:cubicBezTo>
                <a:cubicBezTo>
                  <a:pt x="976812" y="195250"/>
                  <a:pt x="872269" y="173157"/>
                  <a:pt x="833378" y="162045"/>
                </a:cubicBezTo>
                <a:cubicBezTo>
                  <a:pt x="821647" y="158693"/>
                  <a:pt x="810658" y="152653"/>
                  <a:pt x="798654" y="150470"/>
                </a:cubicBezTo>
                <a:cubicBezTo>
                  <a:pt x="768050" y="144906"/>
                  <a:pt x="736922" y="142754"/>
                  <a:pt x="706056" y="138896"/>
                </a:cubicBezTo>
                <a:cubicBezTo>
                  <a:pt x="648183" y="142754"/>
                  <a:pt x="588322" y="134946"/>
                  <a:pt x="532436" y="150470"/>
                </a:cubicBezTo>
                <a:cubicBezTo>
                  <a:pt x="513849" y="155633"/>
                  <a:pt x="510415" y="182251"/>
                  <a:pt x="497712" y="196769"/>
                </a:cubicBezTo>
                <a:cubicBezTo>
                  <a:pt x="483340" y="213194"/>
                  <a:pt x="467838" y="228696"/>
                  <a:pt x="451413" y="243068"/>
                </a:cubicBezTo>
                <a:cubicBezTo>
                  <a:pt x="436895" y="255771"/>
                  <a:pt x="418755" y="264151"/>
                  <a:pt x="405114" y="277792"/>
                </a:cubicBezTo>
                <a:cubicBezTo>
                  <a:pt x="399871" y="283035"/>
                  <a:pt x="353813" y="345670"/>
                  <a:pt x="347241" y="358815"/>
                </a:cubicBezTo>
                <a:cubicBezTo>
                  <a:pt x="337949" y="377399"/>
                  <a:pt x="332530" y="397702"/>
                  <a:pt x="324092" y="416688"/>
                </a:cubicBezTo>
                <a:cubicBezTo>
                  <a:pt x="317084" y="432456"/>
                  <a:pt x="307350" y="446966"/>
                  <a:pt x="300942" y="462987"/>
                </a:cubicBezTo>
                <a:cubicBezTo>
                  <a:pt x="272767" y="533425"/>
                  <a:pt x="279501" y="528826"/>
                  <a:pt x="266218" y="601883"/>
                </a:cubicBezTo>
                <a:cubicBezTo>
                  <a:pt x="262699" y="621239"/>
                  <a:pt x="259067" y="640587"/>
                  <a:pt x="254643" y="659757"/>
                </a:cubicBezTo>
                <a:cubicBezTo>
                  <a:pt x="247489" y="690758"/>
                  <a:pt x="237734" y="721156"/>
                  <a:pt x="231494" y="752354"/>
                </a:cubicBezTo>
                <a:cubicBezTo>
                  <a:pt x="227636" y="771645"/>
                  <a:pt x="225095" y="791247"/>
                  <a:pt x="219919" y="810227"/>
                </a:cubicBezTo>
                <a:cubicBezTo>
                  <a:pt x="213498" y="833769"/>
                  <a:pt x="204486" y="856526"/>
                  <a:pt x="196770" y="879676"/>
                </a:cubicBezTo>
                <a:cubicBezTo>
                  <a:pt x="192912" y="891251"/>
                  <a:pt x="179739" y="925313"/>
                  <a:pt x="185195" y="914400"/>
                </a:cubicBezTo>
                <a:cubicBezTo>
                  <a:pt x="192912" y="898967"/>
                  <a:pt x="196882" y="880997"/>
                  <a:pt x="208345" y="868101"/>
                </a:cubicBezTo>
                <a:cubicBezTo>
                  <a:pt x="252455" y="818477"/>
                  <a:pt x="272939" y="812654"/>
                  <a:pt x="324092" y="787078"/>
                </a:cubicBezTo>
                <a:cubicBezTo>
                  <a:pt x="349691" y="761479"/>
                  <a:pt x="361310" y="745320"/>
                  <a:pt x="393540" y="729205"/>
                </a:cubicBezTo>
                <a:cubicBezTo>
                  <a:pt x="404453" y="723749"/>
                  <a:pt x="416689" y="721488"/>
                  <a:pt x="428264" y="717630"/>
                </a:cubicBezTo>
                <a:cubicBezTo>
                  <a:pt x="276951" y="831114"/>
                  <a:pt x="460367" y="685527"/>
                  <a:pt x="358816" y="787078"/>
                </a:cubicBezTo>
                <a:cubicBezTo>
                  <a:pt x="345175" y="800719"/>
                  <a:pt x="326158" y="808161"/>
                  <a:pt x="312517" y="821802"/>
                </a:cubicBezTo>
                <a:cubicBezTo>
                  <a:pt x="298876" y="835443"/>
                  <a:pt x="291434" y="854460"/>
                  <a:pt x="277793" y="868101"/>
                </a:cubicBezTo>
                <a:cubicBezTo>
                  <a:pt x="261434" y="884460"/>
                  <a:pt x="214924" y="905323"/>
                  <a:pt x="196770" y="914400"/>
                </a:cubicBezTo>
                <a:cubicBezTo>
                  <a:pt x="177479" y="906683"/>
                  <a:pt x="153589" y="905942"/>
                  <a:pt x="138897" y="891250"/>
                </a:cubicBezTo>
                <a:cubicBezTo>
                  <a:pt x="127649" y="880002"/>
                  <a:pt x="134436" y="859180"/>
                  <a:pt x="127322" y="844952"/>
                </a:cubicBezTo>
                <a:cubicBezTo>
                  <a:pt x="114879" y="820067"/>
                  <a:pt x="97717" y="797761"/>
                  <a:pt x="81023" y="775503"/>
                </a:cubicBezTo>
                <a:cubicBezTo>
                  <a:pt x="67629" y="757645"/>
                  <a:pt x="44169" y="721819"/>
                  <a:pt x="23150" y="706055"/>
                </a:cubicBezTo>
                <a:cubicBezTo>
                  <a:pt x="16248" y="700879"/>
                  <a:pt x="7717" y="698339"/>
                  <a:pt x="0" y="694481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45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000" y="1735417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adds a new command to </a:t>
            </a:r>
            <a:r>
              <a:rPr lang="en-US" sz="2400" dirty="0" err="1" smtClean="0"/>
              <a:t>Karels</a:t>
            </a:r>
            <a:r>
              <a:rPr lang="en-US" sz="2400" dirty="0" smtClean="0"/>
              <a:t> vocabulary</a:t>
            </a:r>
            <a:endParaRPr lang="en-US" sz="2400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84205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0158" y="4411731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</a:t>
            </a:r>
            <a:r>
              <a:rPr lang="en-US" sz="3000" b="1" dirty="0" smtClean="0">
                <a:latin typeface="Courier"/>
                <a:cs typeface="Courier"/>
              </a:rPr>
              <a:t>rivate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b="1" dirty="0" smtClean="0">
                <a:latin typeface="Courier"/>
                <a:cs typeface="Courier"/>
              </a:rPr>
              <a:t>void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i="1" dirty="0" smtClean="0">
                <a:latin typeface="Courier"/>
                <a:cs typeface="Courier"/>
              </a:rPr>
              <a:t>name</a:t>
            </a:r>
            <a:r>
              <a:rPr lang="en-US" sz="3000" dirty="0" smtClean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  </a:t>
            </a:r>
            <a:r>
              <a:rPr lang="en-US" sz="3000" i="1" dirty="0" smtClean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54" y="1557115"/>
            <a:ext cx="4186821" cy="418682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 of Hard Tasks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5707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3384" y="1636577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Code using loops and conditions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programs that use loops and conditions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65669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42391" y="4823541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While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001200" y="4537446"/>
            <a:ext cx="45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If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805738" y="3491089"/>
            <a:ext cx="116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If/Else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7967" y="1375650"/>
            <a:ext cx="1294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Control</a:t>
            </a:r>
            <a:endParaRPr lang="en-US" sz="2400" dirty="0">
              <a:latin typeface="Chalkboard"/>
              <a:cs typeface="Chalkboard"/>
            </a:endParaRP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Flow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</a:t>
            </a:r>
            <a:r>
              <a:rPr lang="en-US" sz="2400" dirty="0" smtClean="0">
                <a:latin typeface="Chalkboard"/>
                <a:cs typeface="Chalkboard"/>
              </a:rPr>
              <a:t>Control Flow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564" y="460798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769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490696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For loops,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loops,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If/Else statements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99 beepers?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856790" y="5161355"/>
            <a:ext cx="509286" cy="440792"/>
          </a:xfrm>
          <a:custGeom>
            <a:avLst/>
            <a:gdLst>
              <a:gd name="connsiteX0" fmla="*/ 277792 w 509286"/>
              <a:gd name="connsiteY0" fmla="*/ 954 h 440792"/>
              <a:gd name="connsiteX1" fmla="*/ 231494 w 509286"/>
              <a:gd name="connsiteY1" fmla="*/ 24103 h 440792"/>
              <a:gd name="connsiteX2" fmla="*/ 196769 w 509286"/>
              <a:gd name="connsiteY2" fmla="*/ 35678 h 440792"/>
              <a:gd name="connsiteX3" fmla="*/ 34724 w 509286"/>
              <a:gd name="connsiteY3" fmla="*/ 151425 h 440792"/>
              <a:gd name="connsiteX4" fmla="*/ 0 w 509286"/>
              <a:gd name="connsiteY4" fmla="*/ 220873 h 440792"/>
              <a:gd name="connsiteX5" fmla="*/ 11575 w 509286"/>
              <a:gd name="connsiteY5" fmla="*/ 255597 h 440792"/>
              <a:gd name="connsiteX6" fmla="*/ 81023 w 509286"/>
              <a:gd name="connsiteY6" fmla="*/ 301896 h 440792"/>
              <a:gd name="connsiteX7" fmla="*/ 115747 w 509286"/>
              <a:gd name="connsiteY7" fmla="*/ 325045 h 440792"/>
              <a:gd name="connsiteX8" fmla="*/ 173620 w 509286"/>
              <a:gd name="connsiteY8" fmla="*/ 382918 h 440792"/>
              <a:gd name="connsiteX9" fmla="*/ 196769 w 509286"/>
              <a:gd name="connsiteY9" fmla="*/ 417642 h 440792"/>
              <a:gd name="connsiteX10" fmla="*/ 219919 w 509286"/>
              <a:gd name="connsiteY10" fmla="*/ 440792 h 440792"/>
              <a:gd name="connsiteX11" fmla="*/ 324091 w 509286"/>
              <a:gd name="connsiteY11" fmla="*/ 417642 h 440792"/>
              <a:gd name="connsiteX12" fmla="*/ 358815 w 509286"/>
              <a:gd name="connsiteY12" fmla="*/ 394493 h 440792"/>
              <a:gd name="connsiteX13" fmla="*/ 428263 w 509286"/>
              <a:gd name="connsiteY13" fmla="*/ 371344 h 440792"/>
              <a:gd name="connsiteX14" fmla="*/ 451413 w 509286"/>
              <a:gd name="connsiteY14" fmla="*/ 348194 h 440792"/>
              <a:gd name="connsiteX15" fmla="*/ 474562 w 509286"/>
              <a:gd name="connsiteY15" fmla="*/ 313470 h 440792"/>
              <a:gd name="connsiteX16" fmla="*/ 509286 w 509286"/>
              <a:gd name="connsiteY16" fmla="*/ 290321 h 440792"/>
              <a:gd name="connsiteX17" fmla="*/ 497711 w 509286"/>
              <a:gd name="connsiteY17" fmla="*/ 139850 h 440792"/>
              <a:gd name="connsiteX18" fmla="*/ 393539 w 509286"/>
              <a:gd name="connsiteY18" fmla="*/ 58827 h 440792"/>
              <a:gd name="connsiteX19" fmla="*/ 277792 w 509286"/>
              <a:gd name="connsiteY19" fmla="*/ 954 h 44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286" h="440792">
                <a:moveTo>
                  <a:pt x="277792" y="954"/>
                </a:moveTo>
                <a:cubicBezTo>
                  <a:pt x="250785" y="-4833"/>
                  <a:pt x="247353" y="17306"/>
                  <a:pt x="231494" y="24103"/>
                </a:cubicBezTo>
                <a:cubicBezTo>
                  <a:pt x="220279" y="28909"/>
                  <a:pt x="207013" y="29050"/>
                  <a:pt x="196769" y="35678"/>
                </a:cubicBezTo>
                <a:cubicBezTo>
                  <a:pt x="141039" y="71739"/>
                  <a:pt x="34724" y="151425"/>
                  <a:pt x="34724" y="151425"/>
                </a:cubicBezTo>
                <a:cubicBezTo>
                  <a:pt x="23020" y="168981"/>
                  <a:pt x="0" y="196914"/>
                  <a:pt x="0" y="220873"/>
                </a:cubicBezTo>
                <a:cubicBezTo>
                  <a:pt x="0" y="233074"/>
                  <a:pt x="2948" y="246970"/>
                  <a:pt x="11575" y="255597"/>
                </a:cubicBezTo>
                <a:cubicBezTo>
                  <a:pt x="31248" y="275270"/>
                  <a:pt x="57874" y="286463"/>
                  <a:pt x="81023" y="301896"/>
                </a:cubicBezTo>
                <a:lnTo>
                  <a:pt x="115747" y="325045"/>
                </a:lnTo>
                <a:cubicBezTo>
                  <a:pt x="177478" y="417642"/>
                  <a:pt x="96456" y="305754"/>
                  <a:pt x="173620" y="382918"/>
                </a:cubicBezTo>
                <a:cubicBezTo>
                  <a:pt x="183457" y="392755"/>
                  <a:pt x="188079" y="406779"/>
                  <a:pt x="196769" y="417642"/>
                </a:cubicBezTo>
                <a:cubicBezTo>
                  <a:pt x="203586" y="426164"/>
                  <a:pt x="212202" y="433075"/>
                  <a:pt x="219919" y="440792"/>
                </a:cubicBezTo>
                <a:cubicBezTo>
                  <a:pt x="254643" y="433075"/>
                  <a:pt x="290345" y="428891"/>
                  <a:pt x="324091" y="417642"/>
                </a:cubicBezTo>
                <a:cubicBezTo>
                  <a:pt x="337288" y="413243"/>
                  <a:pt x="346103" y="400143"/>
                  <a:pt x="358815" y="394493"/>
                </a:cubicBezTo>
                <a:cubicBezTo>
                  <a:pt x="381113" y="384583"/>
                  <a:pt x="428263" y="371344"/>
                  <a:pt x="428263" y="371344"/>
                </a:cubicBezTo>
                <a:cubicBezTo>
                  <a:pt x="435980" y="363627"/>
                  <a:pt x="444596" y="356716"/>
                  <a:pt x="451413" y="348194"/>
                </a:cubicBezTo>
                <a:cubicBezTo>
                  <a:pt x="460103" y="337331"/>
                  <a:pt x="464725" y="323307"/>
                  <a:pt x="474562" y="313470"/>
                </a:cubicBezTo>
                <a:cubicBezTo>
                  <a:pt x="484399" y="303633"/>
                  <a:pt x="497711" y="298037"/>
                  <a:pt x="509286" y="290321"/>
                </a:cubicBezTo>
                <a:cubicBezTo>
                  <a:pt x="505428" y="240164"/>
                  <a:pt x="515102" y="187054"/>
                  <a:pt x="497711" y="139850"/>
                </a:cubicBezTo>
                <a:cubicBezTo>
                  <a:pt x="463467" y="46903"/>
                  <a:pt x="442986" y="86297"/>
                  <a:pt x="393539" y="58827"/>
                </a:cubicBezTo>
                <a:cubicBezTo>
                  <a:pt x="290941" y="1828"/>
                  <a:pt x="304799" y="6741"/>
                  <a:pt x="277792" y="9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68364" y="5139158"/>
            <a:ext cx="6944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mtClean="0"/>
              <a:t>99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175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Place99Beepers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99;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99 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74906" y="3584960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This “for loop” repeats the code </a:t>
            </a:r>
            <a:r>
              <a:rPr lang="en-US" sz="2200" smtClean="0">
                <a:latin typeface="DejaVu Serif" charset="0"/>
              </a:rPr>
              <a:t>in its “body” 99 times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31244" y="2166084"/>
            <a:ext cx="4472786" cy="1202149"/>
          </a:xfrm>
          <a:custGeom>
            <a:avLst/>
            <a:gdLst>
              <a:gd name="connsiteX0" fmla="*/ 4264442 w 4472786"/>
              <a:gd name="connsiteY0" fmla="*/ 114129 h 1202149"/>
              <a:gd name="connsiteX1" fmla="*/ 3639409 w 4472786"/>
              <a:gd name="connsiteY1" fmla="*/ 114129 h 1202149"/>
              <a:gd name="connsiteX2" fmla="*/ 3431065 w 4472786"/>
              <a:gd name="connsiteY2" fmla="*/ 90979 h 1202149"/>
              <a:gd name="connsiteX3" fmla="*/ 3338467 w 4472786"/>
              <a:gd name="connsiteY3" fmla="*/ 79405 h 1202149"/>
              <a:gd name="connsiteX4" fmla="*/ 2169424 w 4472786"/>
              <a:gd name="connsiteY4" fmla="*/ 56255 h 1202149"/>
              <a:gd name="connsiteX5" fmla="*/ 2123126 w 4472786"/>
              <a:gd name="connsiteY5" fmla="*/ 44681 h 1202149"/>
              <a:gd name="connsiteX6" fmla="*/ 2088402 w 4472786"/>
              <a:gd name="connsiteY6" fmla="*/ 33106 h 1202149"/>
              <a:gd name="connsiteX7" fmla="*/ 1961080 w 4472786"/>
              <a:gd name="connsiteY7" fmla="*/ 21531 h 1202149"/>
              <a:gd name="connsiteX8" fmla="*/ 1579115 w 4472786"/>
              <a:gd name="connsiteY8" fmla="*/ 21531 h 1202149"/>
              <a:gd name="connsiteX9" fmla="*/ 1417070 w 4472786"/>
              <a:gd name="connsiteY9" fmla="*/ 44681 h 1202149"/>
              <a:gd name="connsiteX10" fmla="*/ 1301323 w 4472786"/>
              <a:gd name="connsiteY10" fmla="*/ 56255 h 1202149"/>
              <a:gd name="connsiteX11" fmla="*/ 1220300 w 4472786"/>
              <a:gd name="connsiteY11" fmla="*/ 67830 h 1202149"/>
              <a:gd name="connsiteX12" fmla="*/ 653141 w 4472786"/>
              <a:gd name="connsiteY12" fmla="*/ 79405 h 1202149"/>
              <a:gd name="connsiteX13" fmla="*/ 606842 w 4472786"/>
              <a:gd name="connsiteY13" fmla="*/ 102554 h 1202149"/>
              <a:gd name="connsiteX14" fmla="*/ 514245 w 4472786"/>
              <a:gd name="connsiteY14" fmla="*/ 125703 h 1202149"/>
              <a:gd name="connsiteX15" fmla="*/ 201728 w 4472786"/>
              <a:gd name="connsiteY15" fmla="*/ 160427 h 1202149"/>
              <a:gd name="connsiteX16" fmla="*/ 143855 w 4472786"/>
              <a:gd name="connsiteY16" fmla="*/ 172002 h 1202149"/>
              <a:gd name="connsiteX17" fmla="*/ 109131 w 4472786"/>
              <a:gd name="connsiteY17" fmla="*/ 195151 h 1202149"/>
              <a:gd name="connsiteX18" fmla="*/ 74407 w 4472786"/>
              <a:gd name="connsiteY18" fmla="*/ 206726 h 1202149"/>
              <a:gd name="connsiteX19" fmla="*/ 51257 w 4472786"/>
              <a:gd name="connsiteY19" fmla="*/ 241450 h 1202149"/>
              <a:gd name="connsiteX20" fmla="*/ 39683 w 4472786"/>
              <a:gd name="connsiteY20" fmla="*/ 287749 h 1202149"/>
              <a:gd name="connsiteX21" fmla="*/ 16533 w 4472786"/>
              <a:gd name="connsiteY21" fmla="*/ 345622 h 1202149"/>
              <a:gd name="connsiteX22" fmla="*/ 16533 w 4472786"/>
              <a:gd name="connsiteY22" fmla="*/ 797035 h 1202149"/>
              <a:gd name="connsiteX23" fmla="*/ 28108 w 4472786"/>
              <a:gd name="connsiteY23" fmla="*/ 843334 h 1202149"/>
              <a:gd name="connsiteX24" fmla="*/ 62832 w 4472786"/>
              <a:gd name="connsiteY24" fmla="*/ 889632 h 1202149"/>
              <a:gd name="connsiteX25" fmla="*/ 74407 w 4472786"/>
              <a:gd name="connsiteY25" fmla="*/ 924357 h 1202149"/>
              <a:gd name="connsiteX26" fmla="*/ 155429 w 4472786"/>
              <a:gd name="connsiteY26" fmla="*/ 970655 h 1202149"/>
              <a:gd name="connsiteX27" fmla="*/ 653141 w 4472786"/>
              <a:gd name="connsiteY27" fmla="*/ 982230 h 1202149"/>
              <a:gd name="connsiteX28" fmla="*/ 2667136 w 4472786"/>
              <a:gd name="connsiteY28" fmla="*/ 1016954 h 1202149"/>
              <a:gd name="connsiteX29" fmla="*/ 3292169 w 4472786"/>
              <a:gd name="connsiteY29" fmla="*/ 1132701 h 1202149"/>
              <a:gd name="connsiteX30" fmla="*/ 3500513 w 4472786"/>
              <a:gd name="connsiteY30" fmla="*/ 1202149 h 1202149"/>
              <a:gd name="connsiteX31" fmla="*/ 3882478 w 4472786"/>
              <a:gd name="connsiteY31" fmla="*/ 1179000 h 1202149"/>
              <a:gd name="connsiteX32" fmla="*/ 3951926 w 4472786"/>
              <a:gd name="connsiteY32" fmla="*/ 1167425 h 1202149"/>
              <a:gd name="connsiteX33" fmla="*/ 4113971 w 4472786"/>
              <a:gd name="connsiteY33" fmla="*/ 1109551 h 1202149"/>
              <a:gd name="connsiteX34" fmla="*/ 4229718 w 4472786"/>
              <a:gd name="connsiteY34" fmla="*/ 1016954 h 1202149"/>
              <a:gd name="connsiteX35" fmla="*/ 4299166 w 4472786"/>
              <a:gd name="connsiteY35" fmla="*/ 947506 h 1202149"/>
              <a:gd name="connsiteX36" fmla="*/ 4368614 w 4472786"/>
              <a:gd name="connsiteY36" fmla="*/ 854908 h 1202149"/>
              <a:gd name="connsiteX37" fmla="*/ 4414913 w 4472786"/>
              <a:gd name="connsiteY37" fmla="*/ 750736 h 1202149"/>
              <a:gd name="connsiteX38" fmla="*/ 4438062 w 4472786"/>
              <a:gd name="connsiteY38" fmla="*/ 623415 h 1202149"/>
              <a:gd name="connsiteX39" fmla="*/ 4461212 w 4472786"/>
              <a:gd name="connsiteY39" fmla="*/ 530817 h 1202149"/>
              <a:gd name="connsiteX40" fmla="*/ 4472786 w 4472786"/>
              <a:gd name="connsiteY40" fmla="*/ 484519 h 1202149"/>
              <a:gd name="connsiteX41" fmla="*/ 4461212 w 4472786"/>
              <a:gd name="connsiteY41" fmla="*/ 183577 h 1202149"/>
              <a:gd name="connsiteX42" fmla="*/ 4403338 w 4472786"/>
              <a:gd name="connsiteY42" fmla="*/ 125703 h 1202149"/>
              <a:gd name="connsiteX43" fmla="*/ 4333890 w 4472786"/>
              <a:gd name="connsiteY43" fmla="*/ 102554 h 1202149"/>
              <a:gd name="connsiteX44" fmla="*/ 4194994 w 4472786"/>
              <a:gd name="connsiteY44" fmla="*/ 114129 h 12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72786" h="1202149">
                <a:moveTo>
                  <a:pt x="4264442" y="114129"/>
                </a:moveTo>
                <a:cubicBezTo>
                  <a:pt x="4027226" y="161570"/>
                  <a:pt x="4167813" y="137789"/>
                  <a:pt x="3639409" y="114129"/>
                </a:cubicBezTo>
                <a:cubicBezTo>
                  <a:pt x="3569604" y="111003"/>
                  <a:pt x="3500480" y="98988"/>
                  <a:pt x="3431065" y="90979"/>
                </a:cubicBezTo>
                <a:cubicBezTo>
                  <a:pt x="3400164" y="87413"/>
                  <a:pt x="3369561" y="80261"/>
                  <a:pt x="3338467" y="79405"/>
                </a:cubicBezTo>
                <a:lnTo>
                  <a:pt x="2169424" y="56255"/>
                </a:lnTo>
                <a:cubicBezTo>
                  <a:pt x="2153991" y="52397"/>
                  <a:pt x="2138422" y="49051"/>
                  <a:pt x="2123126" y="44681"/>
                </a:cubicBezTo>
                <a:cubicBezTo>
                  <a:pt x="2111395" y="41329"/>
                  <a:pt x="2100480" y="34831"/>
                  <a:pt x="2088402" y="33106"/>
                </a:cubicBezTo>
                <a:cubicBezTo>
                  <a:pt x="2046215" y="27079"/>
                  <a:pt x="2003521" y="25389"/>
                  <a:pt x="1961080" y="21531"/>
                </a:cubicBezTo>
                <a:cubicBezTo>
                  <a:pt x="1809384" y="-16391"/>
                  <a:pt x="1908047" y="3751"/>
                  <a:pt x="1579115" y="21531"/>
                </a:cubicBezTo>
                <a:cubicBezTo>
                  <a:pt x="1501167" y="25744"/>
                  <a:pt x="1488579" y="35743"/>
                  <a:pt x="1417070" y="44681"/>
                </a:cubicBezTo>
                <a:cubicBezTo>
                  <a:pt x="1378595" y="49490"/>
                  <a:pt x="1339832" y="51725"/>
                  <a:pt x="1301323" y="56255"/>
                </a:cubicBezTo>
                <a:cubicBezTo>
                  <a:pt x="1274228" y="59443"/>
                  <a:pt x="1247564" y="66856"/>
                  <a:pt x="1220300" y="67830"/>
                </a:cubicBezTo>
                <a:cubicBezTo>
                  <a:pt x="1031328" y="74579"/>
                  <a:pt x="842194" y="75547"/>
                  <a:pt x="653141" y="79405"/>
                </a:cubicBezTo>
                <a:cubicBezTo>
                  <a:pt x="637708" y="87121"/>
                  <a:pt x="622701" y="95757"/>
                  <a:pt x="606842" y="102554"/>
                </a:cubicBezTo>
                <a:cubicBezTo>
                  <a:pt x="577662" y="115060"/>
                  <a:pt x="545050" y="120267"/>
                  <a:pt x="514245" y="125703"/>
                </a:cubicBezTo>
                <a:cubicBezTo>
                  <a:pt x="335637" y="157222"/>
                  <a:pt x="400554" y="147173"/>
                  <a:pt x="201728" y="160427"/>
                </a:cubicBezTo>
                <a:cubicBezTo>
                  <a:pt x="182437" y="164285"/>
                  <a:pt x="162275" y="165094"/>
                  <a:pt x="143855" y="172002"/>
                </a:cubicBezTo>
                <a:cubicBezTo>
                  <a:pt x="130830" y="176886"/>
                  <a:pt x="121573" y="188930"/>
                  <a:pt x="109131" y="195151"/>
                </a:cubicBezTo>
                <a:cubicBezTo>
                  <a:pt x="98218" y="200607"/>
                  <a:pt x="85982" y="202868"/>
                  <a:pt x="74407" y="206726"/>
                </a:cubicBezTo>
                <a:cubicBezTo>
                  <a:pt x="66690" y="218301"/>
                  <a:pt x="56737" y="228664"/>
                  <a:pt x="51257" y="241450"/>
                </a:cubicBezTo>
                <a:cubicBezTo>
                  <a:pt x="44991" y="256072"/>
                  <a:pt x="44714" y="272657"/>
                  <a:pt x="39683" y="287749"/>
                </a:cubicBezTo>
                <a:cubicBezTo>
                  <a:pt x="33113" y="307460"/>
                  <a:pt x="24250" y="326331"/>
                  <a:pt x="16533" y="345622"/>
                </a:cubicBezTo>
                <a:cubicBezTo>
                  <a:pt x="-8152" y="543115"/>
                  <a:pt x="-2703" y="460404"/>
                  <a:pt x="16533" y="797035"/>
                </a:cubicBezTo>
                <a:cubicBezTo>
                  <a:pt x="17441" y="812917"/>
                  <a:pt x="20994" y="829105"/>
                  <a:pt x="28108" y="843334"/>
                </a:cubicBezTo>
                <a:cubicBezTo>
                  <a:pt x="36735" y="860588"/>
                  <a:pt x="51257" y="874199"/>
                  <a:pt x="62832" y="889632"/>
                </a:cubicBezTo>
                <a:cubicBezTo>
                  <a:pt x="66690" y="901207"/>
                  <a:pt x="66785" y="914830"/>
                  <a:pt x="74407" y="924357"/>
                </a:cubicBezTo>
                <a:cubicBezTo>
                  <a:pt x="81936" y="933768"/>
                  <a:pt x="148226" y="970195"/>
                  <a:pt x="155429" y="970655"/>
                </a:cubicBezTo>
                <a:cubicBezTo>
                  <a:pt x="321041" y="981226"/>
                  <a:pt x="487220" y="979172"/>
                  <a:pt x="653141" y="982230"/>
                </a:cubicBezTo>
                <a:lnTo>
                  <a:pt x="2667136" y="1016954"/>
                </a:lnTo>
                <a:cubicBezTo>
                  <a:pt x="2906306" y="1054324"/>
                  <a:pt x="3066985" y="1070775"/>
                  <a:pt x="3292169" y="1132701"/>
                </a:cubicBezTo>
                <a:cubicBezTo>
                  <a:pt x="3362753" y="1152112"/>
                  <a:pt x="3431065" y="1179000"/>
                  <a:pt x="3500513" y="1202149"/>
                </a:cubicBezTo>
                <a:cubicBezTo>
                  <a:pt x="3765458" y="1191959"/>
                  <a:pt x="3719267" y="1204109"/>
                  <a:pt x="3882478" y="1179000"/>
                </a:cubicBezTo>
                <a:cubicBezTo>
                  <a:pt x="3905674" y="1175431"/>
                  <a:pt x="3929058" y="1172702"/>
                  <a:pt x="3951926" y="1167425"/>
                </a:cubicBezTo>
                <a:cubicBezTo>
                  <a:pt x="3993173" y="1157906"/>
                  <a:pt x="4078296" y="1132635"/>
                  <a:pt x="4113971" y="1109551"/>
                </a:cubicBezTo>
                <a:cubicBezTo>
                  <a:pt x="4155454" y="1082709"/>
                  <a:pt x="4194780" y="1051892"/>
                  <a:pt x="4229718" y="1016954"/>
                </a:cubicBezTo>
                <a:cubicBezTo>
                  <a:pt x="4252867" y="993805"/>
                  <a:pt x="4279523" y="973697"/>
                  <a:pt x="4299166" y="947506"/>
                </a:cubicBezTo>
                <a:cubicBezTo>
                  <a:pt x="4322315" y="916640"/>
                  <a:pt x="4351359" y="889417"/>
                  <a:pt x="4368614" y="854908"/>
                </a:cubicBezTo>
                <a:cubicBezTo>
                  <a:pt x="4385717" y="820703"/>
                  <a:pt x="4403827" y="787691"/>
                  <a:pt x="4414913" y="750736"/>
                </a:cubicBezTo>
                <a:cubicBezTo>
                  <a:pt x="4423287" y="722822"/>
                  <a:pt x="4432563" y="649076"/>
                  <a:pt x="4438062" y="623415"/>
                </a:cubicBezTo>
                <a:cubicBezTo>
                  <a:pt x="4444728" y="592305"/>
                  <a:pt x="4453495" y="561683"/>
                  <a:pt x="4461212" y="530817"/>
                </a:cubicBezTo>
                <a:lnTo>
                  <a:pt x="4472786" y="484519"/>
                </a:lnTo>
                <a:cubicBezTo>
                  <a:pt x="4468928" y="384205"/>
                  <a:pt x="4480288" y="282136"/>
                  <a:pt x="4461212" y="183577"/>
                </a:cubicBezTo>
                <a:cubicBezTo>
                  <a:pt x="4456028" y="156792"/>
                  <a:pt x="4429220" y="134330"/>
                  <a:pt x="4403338" y="125703"/>
                </a:cubicBezTo>
                <a:lnTo>
                  <a:pt x="4333890" y="102554"/>
                </a:lnTo>
                <a:cubicBezTo>
                  <a:pt x="4202727" y="114478"/>
                  <a:pt x="4249184" y="114129"/>
                  <a:pt x="4194994" y="114129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27180" y="2881369"/>
            <a:ext cx="497711" cy="648909"/>
          </a:xfrm>
          <a:custGeom>
            <a:avLst/>
            <a:gdLst>
              <a:gd name="connsiteX0" fmla="*/ 497711 w 497711"/>
              <a:gd name="connsiteY0" fmla="*/ 648909 h 648909"/>
              <a:gd name="connsiteX1" fmla="*/ 486136 w 497711"/>
              <a:gd name="connsiteY1" fmla="*/ 591036 h 648909"/>
              <a:gd name="connsiteX2" fmla="*/ 462987 w 497711"/>
              <a:gd name="connsiteY2" fmla="*/ 382692 h 648909"/>
              <a:gd name="connsiteX3" fmla="*/ 439838 w 497711"/>
              <a:gd name="connsiteY3" fmla="*/ 313244 h 648909"/>
              <a:gd name="connsiteX4" fmla="*/ 428263 w 497711"/>
              <a:gd name="connsiteY4" fmla="*/ 278520 h 648909"/>
              <a:gd name="connsiteX5" fmla="*/ 405114 w 497711"/>
              <a:gd name="connsiteY5" fmla="*/ 243796 h 648909"/>
              <a:gd name="connsiteX6" fmla="*/ 381964 w 497711"/>
              <a:gd name="connsiteY6" fmla="*/ 220646 h 648909"/>
              <a:gd name="connsiteX7" fmla="*/ 289367 w 497711"/>
              <a:gd name="connsiteY7" fmla="*/ 139623 h 648909"/>
              <a:gd name="connsiteX8" fmla="*/ 231493 w 497711"/>
              <a:gd name="connsiteY8" fmla="*/ 93325 h 648909"/>
              <a:gd name="connsiteX9" fmla="*/ 208344 w 497711"/>
              <a:gd name="connsiteY9" fmla="*/ 70175 h 648909"/>
              <a:gd name="connsiteX10" fmla="*/ 173620 w 497711"/>
              <a:gd name="connsiteY10" fmla="*/ 58601 h 648909"/>
              <a:gd name="connsiteX11" fmla="*/ 150471 w 497711"/>
              <a:gd name="connsiteY11" fmla="*/ 35451 h 648909"/>
              <a:gd name="connsiteX12" fmla="*/ 34724 w 497711"/>
              <a:gd name="connsiteY12" fmla="*/ 727 h 648909"/>
              <a:gd name="connsiteX13" fmla="*/ 0 w 497711"/>
              <a:gd name="connsiteY13" fmla="*/ 727 h 64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711" h="648909">
                <a:moveTo>
                  <a:pt x="497711" y="648909"/>
                </a:moveTo>
                <a:cubicBezTo>
                  <a:pt x="493853" y="629618"/>
                  <a:pt x="488681" y="610544"/>
                  <a:pt x="486136" y="591036"/>
                </a:cubicBezTo>
                <a:cubicBezTo>
                  <a:pt x="477098" y="521748"/>
                  <a:pt x="474474" y="451617"/>
                  <a:pt x="462987" y="382692"/>
                </a:cubicBezTo>
                <a:cubicBezTo>
                  <a:pt x="458975" y="358622"/>
                  <a:pt x="447554" y="336393"/>
                  <a:pt x="439838" y="313244"/>
                </a:cubicBezTo>
                <a:cubicBezTo>
                  <a:pt x="435980" y="301669"/>
                  <a:pt x="435031" y="288672"/>
                  <a:pt x="428263" y="278520"/>
                </a:cubicBezTo>
                <a:cubicBezTo>
                  <a:pt x="420547" y="266945"/>
                  <a:pt x="413804" y="254659"/>
                  <a:pt x="405114" y="243796"/>
                </a:cubicBezTo>
                <a:cubicBezTo>
                  <a:pt x="398297" y="235274"/>
                  <a:pt x="390076" y="227946"/>
                  <a:pt x="381964" y="220646"/>
                </a:cubicBezTo>
                <a:cubicBezTo>
                  <a:pt x="351479" y="193209"/>
                  <a:pt x="319852" y="167060"/>
                  <a:pt x="289367" y="139623"/>
                </a:cubicBezTo>
                <a:cubicBezTo>
                  <a:pt x="177572" y="39008"/>
                  <a:pt x="375757" y="208737"/>
                  <a:pt x="231493" y="93325"/>
                </a:cubicBezTo>
                <a:cubicBezTo>
                  <a:pt x="222972" y="86508"/>
                  <a:pt x="217702" y="75790"/>
                  <a:pt x="208344" y="70175"/>
                </a:cubicBezTo>
                <a:cubicBezTo>
                  <a:pt x="197882" y="63898"/>
                  <a:pt x="185195" y="62459"/>
                  <a:pt x="173620" y="58601"/>
                </a:cubicBezTo>
                <a:cubicBezTo>
                  <a:pt x="165904" y="50884"/>
                  <a:pt x="160232" y="40331"/>
                  <a:pt x="150471" y="35451"/>
                </a:cubicBezTo>
                <a:cubicBezTo>
                  <a:pt x="137585" y="29008"/>
                  <a:pt x="57983" y="4050"/>
                  <a:pt x="34724" y="727"/>
                </a:cubicBezTo>
                <a:cubicBezTo>
                  <a:pt x="23266" y="-910"/>
                  <a:pt x="11575" y="727"/>
                  <a:pt x="0" y="72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72769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97076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Install Eclipse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8" y="1709870"/>
            <a:ext cx="7060556" cy="1659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6511" y="4259484"/>
            <a:ext cx="5304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Special Eclipse office </a:t>
            </a:r>
            <a:r>
              <a:rPr lang="en-US" sz="3600" smtClean="0"/>
              <a:t>hours </a:t>
            </a:r>
          </a:p>
          <a:p>
            <a:pPr algn="ctr"/>
            <a:r>
              <a:rPr lang="en-US" sz="3600" dirty="0" smtClean="0"/>
              <a:t>LAIR 7-9pm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800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81571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7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198234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3" y="4537276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51477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80414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19591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7171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53792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490696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Honor Code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68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Third </a:t>
            </a:r>
            <a:r>
              <a:rPr lang="en-US" sz="2400" dirty="0" smtClean="0">
                <a:solidFill>
                  <a:srgbClr val="7030A0"/>
                </a:solidFill>
              </a:rPr>
              <a:t>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199391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26013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53902" y="5278057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xciting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Super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335929" y="1215342"/>
            <a:ext cx="1956121" cy="902825"/>
          </a:xfrm>
          <a:custGeom>
            <a:avLst/>
            <a:gdLst>
              <a:gd name="connsiteX0" fmla="*/ 1527858 w 1956121"/>
              <a:gd name="connsiteY0" fmla="*/ 115747 h 902825"/>
              <a:gd name="connsiteX1" fmla="*/ 1203767 w 1956121"/>
              <a:gd name="connsiteY1" fmla="*/ 115747 h 902825"/>
              <a:gd name="connsiteX2" fmla="*/ 1099595 w 1956121"/>
              <a:gd name="connsiteY2" fmla="*/ 92598 h 902825"/>
              <a:gd name="connsiteX3" fmla="*/ 902825 w 1956121"/>
              <a:gd name="connsiteY3" fmla="*/ 57874 h 902825"/>
              <a:gd name="connsiteX4" fmla="*/ 740780 w 1956121"/>
              <a:gd name="connsiteY4" fmla="*/ 23149 h 902825"/>
              <a:gd name="connsiteX5" fmla="*/ 694481 w 1956121"/>
              <a:gd name="connsiteY5" fmla="*/ 11575 h 902825"/>
              <a:gd name="connsiteX6" fmla="*/ 601883 w 1956121"/>
              <a:gd name="connsiteY6" fmla="*/ 0 h 902825"/>
              <a:gd name="connsiteX7" fmla="*/ 254643 w 1956121"/>
              <a:gd name="connsiteY7" fmla="*/ 34724 h 902825"/>
              <a:gd name="connsiteX8" fmla="*/ 231493 w 1956121"/>
              <a:gd name="connsiteY8" fmla="*/ 57874 h 902825"/>
              <a:gd name="connsiteX9" fmla="*/ 196769 w 1956121"/>
              <a:gd name="connsiteY9" fmla="*/ 69448 h 902825"/>
              <a:gd name="connsiteX10" fmla="*/ 138896 w 1956121"/>
              <a:gd name="connsiteY10" fmla="*/ 104172 h 902825"/>
              <a:gd name="connsiteX11" fmla="*/ 57873 w 1956121"/>
              <a:gd name="connsiteY11" fmla="*/ 231494 h 902825"/>
              <a:gd name="connsiteX12" fmla="*/ 23149 w 1956121"/>
              <a:gd name="connsiteY12" fmla="*/ 289367 h 902825"/>
              <a:gd name="connsiteX13" fmla="*/ 0 w 1956121"/>
              <a:gd name="connsiteY13" fmla="*/ 358815 h 902825"/>
              <a:gd name="connsiteX14" fmla="*/ 23149 w 1956121"/>
              <a:gd name="connsiteY14" fmla="*/ 532436 h 902825"/>
              <a:gd name="connsiteX15" fmla="*/ 104172 w 1956121"/>
              <a:gd name="connsiteY15" fmla="*/ 613458 h 902825"/>
              <a:gd name="connsiteX16" fmla="*/ 162045 w 1956121"/>
              <a:gd name="connsiteY16" fmla="*/ 636608 h 902825"/>
              <a:gd name="connsiteX17" fmla="*/ 381964 w 1956121"/>
              <a:gd name="connsiteY17" fmla="*/ 752355 h 902825"/>
              <a:gd name="connsiteX18" fmla="*/ 486136 w 1956121"/>
              <a:gd name="connsiteY18" fmla="*/ 787079 h 902825"/>
              <a:gd name="connsiteX19" fmla="*/ 902825 w 1956121"/>
              <a:gd name="connsiteY19" fmla="*/ 891251 h 902825"/>
              <a:gd name="connsiteX20" fmla="*/ 972273 w 1956121"/>
              <a:gd name="connsiteY20" fmla="*/ 902825 h 902825"/>
              <a:gd name="connsiteX21" fmla="*/ 1689904 w 1956121"/>
              <a:gd name="connsiteY21" fmla="*/ 879676 h 902825"/>
              <a:gd name="connsiteX22" fmla="*/ 1724628 w 1956121"/>
              <a:gd name="connsiteY22" fmla="*/ 868101 h 902825"/>
              <a:gd name="connsiteX23" fmla="*/ 1770926 w 1956121"/>
              <a:gd name="connsiteY23" fmla="*/ 856527 h 902825"/>
              <a:gd name="connsiteX24" fmla="*/ 1863524 w 1956121"/>
              <a:gd name="connsiteY24" fmla="*/ 810228 h 902825"/>
              <a:gd name="connsiteX25" fmla="*/ 1956121 w 1956121"/>
              <a:gd name="connsiteY25" fmla="*/ 659757 h 902825"/>
              <a:gd name="connsiteX26" fmla="*/ 1944547 w 1956121"/>
              <a:gd name="connsiteY26" fmla="*/ 266218 h 902825"/>
              <a:gd name="connsiteX27" fmla="*/ 1909823 w 1956121"/>
              <a:gd name="connsiteY27" fmla="*/ 231494 h 902825"/>
              <a:gd name="connsiteX28" fmla="*/ 1840374 w 1956121"/>
              <a:gd name="connsiteY28" fmla="*/ 150471 h 902825"/>
              <a:gd name="connsiteX29" fmla="*/ 1782501 w 1956121"/>
              <a:gd name="connsiteY29" fmla="*/ 104172 h 902825"/>
              <a:gd name="connsiteX30" fmla="*/ 1655180 w 1956121"/>
              <a:gd name="connsiteY30" fmla="*/ 57874 h 902825"/>
              <a:gd name="connsiteX31" fmla="*/ 1481559 w 1956121"/>
              <a:gd name="connsiteY31" fmla="*/ 46299 h 902825"/>
              <a:gd name="connsiteX32" fmla="*/ 1435261 w 1956121"/>
              <a:gd name="connsiteY32" fmla="*/ 23149 h 902825"/>
              <a:gd name="connsiteX33" fmla="*/ 1365812 w 1956121"/>
              <a:gd name="connsiteY33" fmla="*/ 11575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56121" h="902825">
                <a:moveTo>
                  <a:pt x="1527858" y="115747"/>
                </a:moveTo>
                <a:cubicBezTo>
                  <a:pt x="1383729" y="139769"/>
                  <a:pt x="1448795" y="133898"/>
                  <a:pt x="1203767" y="115747"/>
                </a:cubicBezTo>
                <a:cubicBezTo>
                  <a:pt x="1168436" y="113130"/>
                  <a:pt x="1134138" y="99178"/>
                  <a:pt x="1099595" y="92598"/>
                </a:cubicBezTo>
                <a:cubicBezTo>
                  <a:pt x="1034168" y="80136"/>
                  <a:pt x="967440" y="74028"/>
                  <a:pt x="902825" y="57874"/>
                </a:cubicBezTo>
                <a:cubicBezTo>
                  <a:pt x="797126" y="31449"/>
                  <a:pt x="924632" y="62546"/>
                  <a:pt x="740780" y="23149"/>
                </a:cubicBezTo>
                <a:cubicBezTo>
                  <a:pt x="725225" y="19816"/>
                  <a:pt x="710172" y="14190"/>
                  <a:pt x="694481" y="11575"/>
                </a:cubicBezTo>
                <a:cubicBezTo>
                  <a:pt x="663798" y="6461"/>
                  <a:pt x="632749" y="3858"/>
                  <a:pt x="601883" y="0"/>
                </a:cubicBezTo>
                <a:cubicBezTo>
                  <a:pt x="486136" y="11575"/>
                  <a:pt x="369572" y="16766"/>
                  <a:pt x="254643" y="34724"/>
                </a:cubicBezTo>
                <a:cubicBezTo>
                  <a:pt x="243861" y="36409"/>
                  <a:pt x="240851" y="52259"/>
                  <a:pt x="231493" y="57874"/>
                </a:cubicBezTo>
                <a:cubicBezTo>
                  <a:pt x="221031" y="64151"/>
                  <a:pt x="207682" y="63992"/>
                  <a:pt x="196769" y="69448"/>
                </a:cubicBezTo>
                <a:cubicBezTo>
                  <a:pt x="176647" y="79509"/>
                  <a:pt x="158187" y="92597"/>
                  <a:pt x="138896" y="104172"/>
                </a:cubicBezTo>
                <a:cubicBezTo>
                  <a:pt x="34455" y="250391"/>
                  <a:pt x="114862" y="128915"/>
                  <a:pt x="57873" y="231494"/>
                </a:cubicBezTo>
                <a:cubicBezTo>
                  <a:pt x="46947" y="251160"/>
                  <a:pt x="32458" y="268886"/>
                  <a:pt x="23149" y="289367"/>
                </a:cubicBezTo>
                <a:cubicBezTo>
                  <a:pt x="13052" y="311581"/>
                  <a:pt x="0" y="358815"/>
                  <a:pt x="0" y="358815"/>
                </a:cubicBezTo>
                <a:cubicBezTo>
                  <a:pt x="7716" y="416689"/>
                  <a:pt x="6372" y="476513"/>
                  <a:pt x="23149" y="532436"/>
                </a:cubicBezTo>
                <a:cubicBezTo>
                  <a:pt x="31930" y="561707"/>
                  <a:pt x="74912" y="598828"/>
                  <a:pt x="104172" y="613458"/>
                </a:cubicBezTo>
                <a:cubicBezTo>
                  <a:pt x="122756" y="622750"/>
                  <a:pt x="143461" y="627316"/>
                  <a:pt x="162045" y="636608"/>
                </a:cubicBezTo>
                <a:cubicBezTo>
                  <a:pt x="236139" y="673655"/>
                  <a:pt x="303375" y="726159"/>
                  <a:pt x="381964" y="752355"/>
                </a:cubicBezTo>
                <a:cubicBezTo>
                  <a:pt x="416688" y="763930"/>
                  <a:pt x="451042" y="776681"/>
                  <a:pt x="486136" y="787079"/>
                </a:cubicBezTo>
                <a:cubicBezTo>
                  <a:pt x="602439" y="821539"/>
                  <a:pt x="782624" y="871219"/>
                  <a:pt x="902825" y="891251"/>
                </a:cubicBezTo>
                <a:lnTo>
                  <a:pt x="972273" y="902825"/>
                </a:lnTo>
                <a:lnTo>
                  <a:pt x="1689904" y="879676"/>
                </a:lnTo>
                <a:cubicBezTo>
                  <a:pt x="1702092" y="879113"/>
                  <a:pt x="1712897" y="871453"/>
                  <a:pt x="1724628" y="868101"/>
                </a:cubicBezTo>
                <a:cubicBezTo>
                  <a:pt x="1739924" y="863731"/>
                  <a:pt x="1755493" y="860385"/>
                  <a:pt x="1770926" y="856527"/>
                </a:cubicBezTo>
                <a:cubicBezTo>
                  <a:pt x="1801792" y="841094"/>
                  <a:pt x="1837446" y="832829"/>
                  <a:pt x="1863524" y="810228"/>
                </a:cubicBezTo>
                <a:cubicBezTo>
                  <a:pt x="1942173" y="742066"/>
                  <a:pt x="1938269" y="731170"/>
                  <a:pt x="1956121" y="659757"/>
                </a:cubicBezTo>
                <a:cubicBezTo>
                  <a:pt x="1952263" y="528577"/>
                  <a:pt x="1958652" y="396694"/>
                  <a:pt x="1944547" y="266218"/>
                </a:cubicBezTo>
                <a:cubicBezTo>
                  <a:pt x="1942788" y="249944"/>
                  <a:pt x="1920773" y="243661"/>
                  <a:pt x="1909823" y="231494"/>
                </a:cubicBezTo>
                <a:cubicBezTo>
                  <a:pt x="1886027" y="205054"/>
                  <a:pt x="1865527" y="175624"/>
                  <a:pt x="1840374" y="150471"/>
                </a:cubicBezTo>
                <a:cubicBezTo>
                  <a:pt x="1822905" y="133002"/>
                  <a:pt x="1803840" y="116620"/>
                  <a:pt x="1782501" y="104172"/>
                </a:cubicBezTo>
                <a:cubicBezTo>
                  <a:pt x="1759649" y="90841"/>
                  <a:pt x="1690576" y="61600"/>
                  <a:pt x="1655180" y="57874"/>
                </a:cubicBezTo>
                <a:cubicBezTo>
                  <a:pt x="1597497" y="51802"/>
                  <a:pt x="1539433" y="50157"/>
                  <a:pt x="1481559" y="46299"/>
                </a:cubicBezTo>
                <a:cubicBezTo>
                  <a:pt x="1466126" y="38582"/>
                  <a:pt x="1451417" y="29207"/>
                  <a:pt x="1435261" y="23149"/>
                </a:cubicBezTo>
                <a:cubicBezTo>
                  <a:pt x="1399407" y="9704"/>
                  <a:pt x="1396172" y="11575"/>
                  <a:pt x="1365812" y="11575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074289" y="3946968"/>
            <a:ext cx="3287885" cy="1770926"/>
            <a:chOff x="4074289" y="3946968"/>
            <a:chExt cx="3287885" cy="1770926"/>
          </a:xfrm>
        </p:grpSpPr>
        <p:sp>
          <p:nvSpPr>
            <p:cNvPr id="34" name="Freeform 33"/>
            <p:cNvSpPr/>
            <p:nvPr/>
          </p:nvSpPr>
          <p:spPr>
            <a:xfrm>
              <a:off x="4074289" y="3946968"/>
              <a:ext cx="3287885" cy="1770926"/>
            </a:xfrm>
            <a:custGeom>
              <a:avLst/>
              <a:gdLst>
                <a:gd name="connsiteX0" fmla="*/ 1111170 w 3287885"/>
                <a:gd name="connsiteY0" fmla="*/ 0 h 1423686"/>
                <a:gd name="connsiteX1" fmla="*/ 1064871 w 3287885"/>
                <a:gd name="connsiteY1" fmla="*/ 23149 h 1423686"/>
                <a:gd name="connsiteX2" fmla="*/ 1030147 w 3287885"/>
                <a:gd name="connsiteY2" fmla="*/ 34724 h 1423686"/>
                <a:gd name="connsiteX3" fmla="*/ 995423 w 3287885"/>
                <a:gd name="connsiteY3" fmla="*/ 57873 h 1423686"/>
                <a:gd name="connsiteX4" fmla="*/ 891251 w 3287885"/>
                <a:gd name="connsiteY4" fmla="*/ 104172 h 1423686"/>
                <a:gd name="connsiteX5" fmla="*/ 856527 w 3287885"/>
                <a:gd name="connsiteY5" fmla="*/ 138896 h 1423686"/>
                <a:gd name="connsiteX6" fmla="*/ 787079 w 3287885"/>
                <a:gd name="connsiteY6" fmla="*/ 196769 h 1423686"/>
                <a:gd name="connsiteX7" fmla="*/ 740780 w 3287885"/>
                <a:gd name="connsiteY7" fmla="*/ 312516 h 1423686"/>
                <a:gd name="connsiteX8" fmla="*/ 729205 w 3287885"/>
                <a:gd name="connsiteY8" fmla="*/ 370389 h 1423686"/>
                <a:gd name="connsiteX9" fmla="*/ 567160 w 3287885"/>
                <a:gd name="connsiteY9" fmla="*/ 555584 h 1423686"/>
                <a:gd name="connsiteX10" fmla="*/ 532435 w 3287885"/>
                <a:gd name="connsiteY10" fmla="*/ 590308 h 1423686"/>
                <a:gd name="connsiteX11" fmla="*/ 486137 w 3287885"/>
                <a:gd name="connsiteY11" fmla="*/ 601883 h 1423686"/>
                <a:gd name="connsiteX12" fmla="*/ 451413 w 3287885"/>
                <a:gd name="connsiteY12" fmla="*/ 625032 h 1423686"/>
                <a:gd name="connsiteX13" fmla="*/ 416689 w 3287885"/>
                <a:gd name="connsiteY13" fmla="*/ 729205 h 1423686"/>
                <a:gd name="connsiteX14" fmla="*/ 393539 w 3287885"/>
                <a:gd name="connsiteY14" fmla="*/ 763929 h 1423686"/>
                <a:gd name="connsiteX15" fmla="*/ 381965 w 3287885"/>
                <a:gd name="connsiteY15" fmla="*/ 810227 h 1423686"/>
                <a:gd name="connsiteX16" fmla="*/ 335666 w 3287885"/>
                <a:gd name="connsiteY16" fmla="*/ 891250 h 1423686"/>
                <a:gd name="connsiteX17" fmla="*/ 300942 w 3287885"/>
                <a:gd name="connsiteY17" fmla="*/ 972273 h 1423686"/>
                <a:gd name="connsiteX18" fmla="*/ 266218 w 3287885"/>
                <a:gd name="connsiteY18" fmla="*/ 1006997 h 1423686"/>
                <a:gd name="connsiteX19" fmla="*/ 231494 w 3287885"/>
                <a:gd name="connsiteY19" fmla="*/ 1053296 h 1423686"/>
                <a:gd name="connsiteX20" fmla="*/ 208344 w 3287885"/>
                <a:gd name="connsiteY20" fmla="*/ 1088020 h 1423686"/>
                <a:gd name="connsiteX21" fmla="*/ 173620 w 3287885"/>
                <a:gd name="connsiteY21" fmla="*/ 1122744 h 1423686"/>
                <a:gd name="connsiteX22" fmla="*/ 69448 w 3287885"/>
                <a:gd name="connsiteY22" fmla="*/ 1169043 h 1423686"/>
                <a:gd name="connsiteX23" fmla="*/ 0 w 3287885"/>
                <a:gd name="connsiteY23" fmla="*/ 1192192 h 1423686"/>
                <a:gd name="connsiteX24" fmla="*/ 34724 w 3287885"/>
                <a:gd name="connsiteY24" fmla="*/ 1215341 h 1423686"/>
                <a:gd name="connsiteX25" fmla="*/ 219919 w 3287885"/>
                <a:gd name="connsiteY25" fmla="*/ 1238491 h 1423686"/>
                <a:gd name="connsiteX26" fmla="*/ 509286 w 3287885"/>
                <a:gd name="connsiteY26" fmla="*/ 1261640 h 1423686"/>
                <a:gd name="connsiteX27" fmla="*/ 578734 w 3287885"/>
                <a:gd name="connsiteY27" fmla="*/ 1296364 h 1423686"/>
                <a:gd name="connsiteX28" fmla="*/ 613458 w 3287885"/>
                <a:gd name="connsiteY28" fmla="*/ 1307939 h 1423686"/>
                <a:gd name="connsiteX29" fmla="*/ 659757 w 3287885"/>
                <a:gd name="connsiteY29" fmla="*/ 1331088 h 1423686"/>
                <a:gd name="connsiteX30" fmla="*/ 740780 w 3287885"/>
                <a:gd name="connsiteY30" fmla="*/ 1354238 h 1423686"/>
                <a:gd name="connsiteX31" fmla="*/ 775504 w 3287885"/>
                <a:gd name="connsiteY31" fmla="*/ 1365812 h 1423686"/>
                <a:gd name="connsiteX32" fmla="*/ 1250066 w 3287885"/>
                <a:gd name="connsiteY32" fmla="*/ 1377387 h 1423686"/>
                <a:gd name="connsiteX33" fmla="*/ 1319514 w 3287885"/>
                <a:gd name="connsiteY33" fmla="*/ 1388962 h 1423686"/>
                <a:gd name="connsiteX34" fmla="*/ 1388962 w 3287885"/>
                <a:gd name="connsiteY34" fmla="*/ 1412111 h 1423686"/>
                <a:gd name="connsiteX35" fmla="*/ 1632030 w 3287885"/>
                <a:gd name="connsiteY35" fmla="*/ 1423686 h 1423686"/>
                <a:gd name="connsiteX36" fmla="*/ 1840375 w 3287885"/>
                <a:gd name="connsiteY36" fmla="*/ 1412111 h 1423686"/>
                <a:gd name="connsiteX37" fmla="*/ 1886673 w 3287885"/>
                <a:gd name="connsiteY37" fmla="*/ 1400536 h 1423686"/>
                <a:gd name="connsiteX38" fmla="*/ 2245489 w 3287885"/>
                <a:gd name="connsiteY38" fmla="*/ 1388962 h 1423686"/>
                <a:gd name="connsiteX39" fmla="*/ 2581154 w 3287885"/>
                <a:gd name="connsiteY39" fmla="*/ 1388962 h 1423686"/>
                <a:gd name="connsiteX40" fmla="*/ 3032567 w 3287885"/>
                <a:gd name="connsiteY40" fmla="*/ 1377387 h 1423686"/>
                <a:gd name="connsiteX41" fmla="*/ 3067291 w 3287885"/>
                <a:gd name="connsiteY41" fmla="*/ 1365812 h 1423686"/>
                <a:gd name="connsiteX42" fmla="*/ 3113590 w 3287885"/>
                <a:gd name="connsiteY42" fmla="*/ 1354238 h 1423686"/>
                <a:gd name="connsiteX43" fmla="*/ 3148314 w 3287885"/>
                <a:gd name="connsiteY43" fmla="*/ 1331088 h 1423686"/>
                <a:gd name="connsiteX44" fmla="*/ 3194613 w 3287885"/>
                <a:gd name="connsiteY44" fmla="*/ 1319513 h 1423686"/>
                <a:gd name="connsiteX45" fmla="*/ 3264061 w 3287885"/>
                <a:gd name="connsiteY45" fmla="*/ 1296364 h 1423686"/>
                <a:gd name="connsiteX46" fmla="*/ 3287210 w 3287885"/>
                <a:gd name="connsiteY46" fmla="*/ 1261640 h 1423686"/>
                <a:gd name="connsiteX47" fmla="*/ 3240911 w 3287885"/>
                <a:gd name="connsiteY47" fmla="*/ 1203767 h 1423686"/>
                <a:gd name="connsiteX48" fmla="*/ 3148314 w 3287885"/>
                <a:gd name="connsiteY48" fmla="*/ 1145893 h 1423686"/>
                <a:gd name="connsiteX49" fmla="*/ 3078866 w 3287885"/>
                <a:gd name="connsiteY49" fmla="*/ 1064870 h 1423686"/>
                <a:gd name="connsiteX50" fmla="*/ 3044142 w 3287885"/>
                <a:gd name="connsiteY50" fmla="*/ 1041721 h 1423686"/>
                <a:gd name="connsiteX51" fmla="*/ 2986268 w 3287885"/>
                <a:gd name="connsiteY51" fmla="*/ 983848 h 1423686"/>
                <a:gd name="connsiteX52" fmla="*/ 2951544 w 3287885"/>
                <a:gd name="connsiteY52" fmla="*/ 949124 h 1423686"/>
                <a:gd name="connsiteX53" fmla="*/ 2928395 w 3287885"/>
                <a:gd name="connsiteY53" fmla="*/ 925974 h 1423686"/>
                <a:gd name="connsiteX54" fmla="*/ 2870522 w 3287885"/>
                <a:gd name="connsiteY54" fmla="*/ 821802 h 1423686"/>
                <a:gd name="connsiteX55" fmla="*/ 2847372 w 3287885"/>
                <a:gd name="connsiteY55" fmla="*/ 775503 h 1423686"/>
                <a:gd name="connsiteX56" fmla="*/ 2789499 w 3287885"/>
                <a:gd name="connsiteY56" fmla="*/ 682906 h 1423686"/>
                <a:gd name="connsiteX57" fmla="*/ 2754775 w 3287885"/>
                <a:gd name="connsiteY57" fmla="*/ 544010 h 1423686"/>
                <a:gd name="connsiteX58" fmla="*/ 2720051 w 3287885"/>
                <a:gd name="connsiteY58" fmla="*/ 520860 h 1423686"/>
                <a:gd name="connsiteX59" fmla="*/ 2696901 w 3287885"/>
                <a:gd name="connsiteY59" fmla="*/ 486136 h 1423686"/>
                <a:gd name="connsiteX60" fmla="*/ 2662177 w 3287885"/>
                <a:gd name="connsiteY60" fmla="*/ 439838 h 1423686"/>
                <a:gd name="connsiteX61" fmla="*/ 2650603 w 3287885"/>
                <a:gd name="connsiteY61" fmla="*/ 381964 h 1423686"/>
                <a:gd name="connsiteX62" fmla="*/ 2627453 w 3287885"/>
                <a:gd name="connsiteY62" fmla="*/ 312516 h 1423686"/>
                <a:gd name="connsiteX63" fmla="*/ 2615879 w 3287885"/>
                <a:gd name="connsiteY63" fmla="*/ 277792 h 1423686"/>
                <a:gd name="connsiteX64" fmla="*/ 2592729 w 3287885"/>
                <a:gd name="connsiteY64" fmla="*/ 208344 h 1423686"/>
                <a:gd name="connsiteX65" fmla="*/ 2581154 w 3287885"/>
                <a:gd name="connsiteY65" fmla="*/ 162045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87885" h="1423686">
                  <a:moveTo>
                    <a:pt x="1111170" y="0"/>
                  </a:moveTo>
                  <a:cubicBezTo>
                    <a:pt x="1095737" y="7716"/>
                    <a:pt x="1080730" y="16352"/>
                    <a:pt x="1064871" y="23149"/>
                  </a:cubicBezTo>
                  <a:cubicBezTo>
                    <a:pt x="1053657" y="27955"/>
                    <a:pt x="1041060" y="29268"/>
                    <a:pt x="1030147" y="34724"/>
                  </a:cubicBezTo>
                  <a:cubicBezTo>
                    <a:pt x="1017705" y="40945"/>
                    <a:pt x="1007501" y="50971"/>
                    <a:pt x="995423" y="57873"/>
                  </a:cubicBezTo>
                  <a:cubicBezTo>
                    <a:pt x="957579" y="79498"/>
                    <a:pt x="932586" y="87637"/>
                    <a:pt x="891251" y="104172"/>
                  </a:cubicBezTo>
                  <a:cubicBezTo>
                    <a:pt x="879676" y="115747"/>
                    <a:pt x="869847" y="129382"/>
                    <a:pt x="856527" y="138896"/>
                  </a:cubicBezTo>
                  <a:cubicBezTo>
                    <a:pt x="795427" y="182538"/>
                    <a:pt x="821700" y="136182"/>
                    <a:pt x="787079" y="196769"/>
                  </a:cubicBezTo>
                  <a:cubicBezTo>
                    <a:pt x="768083" y="230012"/>
                    <a:pt x="748078" y="276028"/>
                    <a:pt x="740780" y="312516"/>
                  </a:cubicBezTo>
                  <a:cubicBezTo>
                    <a:pt x="736922" y="331807"/>
                    <a:pt x="740640" y="354380"/>
                    <a:pt x="729205" y="370389"/>
                  </a:cubicBezTo>
                  <a:cubicBezTo>
                    <a:pt x="681528" y="437137"/>
                    <a:pt x="621855" y="494454"/>
                    <a:pt x="567160" y="555584"/>
                  </a:cubicBezTo>
                  <a:cubicBezTo>
                    <a:pt x="556245" y="567783"/>
                    <a:pt x="546648" y="582187"/>
                    <a:pt x="532435" y="590308"/>
                  </a:cubicBezTo>
                  <a:cubicBezTo>
                    <a:pt x="518623" y="598200"/>
                    <a:pt x="501570" y="598025"/>
                    <a:pt x="486137" y="601883"/>
                  </a:cubicBezTo>
                  <a:cubicBezTo>
                    <a:pt x="474562" y="609599"/>
                    <a:pt x="458074" y="612820"/>
                    <a:pt x="451413" y="625032"/>
                  </a:cubicBezTo>
                  <a:cubicBezTo>
                    <a:pt x="433886" y="657165"/>
                    <a:pt x="436993" y="698750"/>
                    <a:pt x="416689" y="729205"/>
                  </a:cubicBezTo>
                  <a:lnTo>
                    <a:pt x="393539" y="763929"/>
                  </a:lnTo>
                  <a:cubicBezTo>
                    <a:pt x="389681" y="779362"/>
                    <a:pt x="387551" y="795332"/>
                    <a:pt x="381965" y="810227"/>
                  </a:cubicBezTo>
                  <a:cubicBezTo>
                    <a:pt x="351529" y="891389"/>
                    <a:pt x="369244" y="824093"/>
                    <a:pt x="335666" y="891250"/>
                  </a:cubicBezTo>
                  <a:cubicBezTo>
                    <a:pt x="310479" y="941624"/>
                    <a:pt x="341081" y="916078"/>
                    <a:pt x="300942" y="972273"/>
                  </a:cubicBezTo>
                  <a:cubicBezTo>
                    <a:pt x="291428" y="985593"/>
                    <a:pt x="276871" y="994569"/>
                    <a:pt x="266218" y="1006997"/>
                  </a:cubicBezTo>
                  <a:cubicBezTo>
                    <a:pt x="253663" y="1021644"/>
                    <a:pt x="242707" y="1037598"/>
                    <a:pt x="231494" y="1053296"/>
                  </a:cubicBezTo>
                  <a:cubicBezTo>
                    <a:pt x="223408" y="1064616"/>
                    <a:pt x="217250" y="1077333"/>
                    <a:pt x="208344" y="1088020"/>
                  </a:cubicBezTo>
                  <a:cubicBezTo>
                    <a:pt x="197865" y="1100595"/>
                    <a:pt x="186195" y="1112265"/>
                    <a:pt x="173620" y="1122744"/>
                  </a:cubicBezTo>
                  <a:cubicBezTo>
                    <a:pt x="136936" y="1153313"/>
                    <a:pt x="119915" y="1152220"/>
                    <a:pt x="69448" y="1169043"/>
                  </a:cubicBezTo>
                  <a:lnTo>
                    <a:pt x="0" y="1192192"/>
                  </a:lnTo>
                  <a:cubicBezTo>
                    <a:pt x="11575" y="1199908"/>
                    <a:pt x="21938" y="1209861"/>
                    <a:pt x="34724" y="1215341"/>
                  </a:cubicBezTo>
                  <a:cubicBezTo>
                    <a:pt x="78835" y="1234246"/>
                    <a:pt x="203191" y="1237097"/>
                    <a:pt x="219919" y="1238491"/>
                  </a:cubicBezTo>
                  <a:cubicBezTo>
                    <a:pt x="374462" y="1269398"/>
                    <a:pt x="176028" y="1232660"/>
                    <a:pt x="509286" y="1261640"/>
                  </a:cubicBezTo>
                  <a:cubicBezTo>
                    <a:pt x="544502" y="1264702"/>
                    <a:pt x="548344" y="1281169"/>
                    <a:pt x="578734" y="1296364"/>
                  </a:cubicBezTo>
                  <a:cubicBezTo>
                    <a:pt x="589647" y="1301820"/>
                    <a:pt x="602244" y="1303133"/>
                    <a:pt x="613458" y="1307939"/>
                  </a:cubicBezTo>
                  <a:cubicBezTo>
                    <a:pt x="629317" y="1314736"/>
                    <a:pt x="643898" y="1324291"/>
                    <a:pt x="659757" y="1331088"/>
                  </a:cubicBezTo>
                  <a:cubicBezTo>
                    <a:pt x="687510" y="1342982"/>
                    <a:pt x="711410" y="1345847"/>
                    <a:pt x="740780" y="1354238"/>
                  </a:cubicBezTo>
                  <a:cubicBezTo>
                    <a:pt x="752511" y="1357590"/>
                    <a:pt x="763316" y="1365258"/>
                    <a:pt x="775504" y="1365812"/>
                  </a:cubicBezTo>
                  <a:cubicBezTo>
                    <a:pt x="933575" y="1372997"/>
                    <a:pt x="1091879" y="1373529"/>
                    <a:pt x="1250066" y="1377387"/>
                  </a:cubicBezTo>
                  <a:cubicBezTo>
                    <a:pt x="1273215" y="1381245"/>
                    <a:pt x="1296746" y="1383270"/>
                    <a:pt x="1319514" y="1388962"/>
                  </a:cubicBezTo>
                  <a:cubicBezTo>
                    <a:pt x="1343187" y="1394880"/>
                    <a:pt x="1364588" y="1410950"/>
                    <a:pt x="1388962" y="1412111"/>
                  </a:cubicBezTo>
                  <a:lnTo>
                    <a:pt x="1632030" y="1423686"/>
                  </a:lnTo>
                  <a:cubicBezTo>
                    <a:pt x="1701478" y="1419828"/>
                    <a:pt x="1771105" y="1418408"/>
                    <a:pt x="1840375" y="1412111"/>
                  </a:cubicBezTo>
                  <a:cubicBezTo>
                    <a:pt x="1856217" y="1410671"/>
                    <a:pt x="1870791" y="1401444"/>
                    <a:pt x="1886673" y="1400536"/>
                  </a:cubicBezTo>
                  <a:cubicBezTo>
                    <a:pt x="2006146" y="1393709"/>
                    <a:pt x="2125884" y="1392820"/>
                    <a:pt x="2245489" y="1388962"/>
                  </a:cubicBezTo>
                  <a:cubicBezTo>
                    <a:pt x="2506181" y="1362892"/>
                    <a:pt x="2186389" y="1388962"/>
                    <a:pt x="2581154" y="1388962"/>
                  </a:cubicBezTo>
                  <a:cubicBezTo>
                    <a:pt x="2731674" y="1388962"/>
                    <a:pt x="2882096" y="1381245"/>
                    <a:pt x="3032567" y="1377387"/>
                  </a:cubicBezTo>
                  <a:cubicBezTo>
                    <a:pt x="3044142" y="1373529"/>
                    <a:pt x="3055560" y="1369164"/>
                    <a:pt x="3067291" y="1365812"/>
                  </a:cubicBezTo>
                  <a:cubicBezTo>
                    <a:pt x="3082587" y="1361442"/>
                    <a:pt x="3098968" y="1360504"/>
                    <a:pt x="3113590" y="1354238"/>
                  </a:cubicBezTo>
                  <a:cubicBezTo>
                    <a:pt x="3126376" y="1348758"/>
                    <a:pt x="3135528" y="1336568"/>
                    <a:pt x="3148314" y="1331088"/>
                  </a:cubicBezTo>
                  <a:cubicBezTo>
                    <a:pt x="3162936" y="1324821"/>
                    <a:pt x="3179376" y="1324084"/>
                    <a:pt x="3194613" y="1319513"/>
                  </a:cubicBezTo>
                  <a:cubicBezTo>
                    <a:pt x="3217985" y="1312501"/>
                    <a:pt x="3264061" y="1296364"/>
                    <a:pt x="3264061" y="1296364"/>
                  </a:cubicBezTo>
                  <a:cubicBezTo>
                    <a:pt x="3271777" y="1284789"/>
                    <a:pt x="3284923" y="1275362"/>
                    <a:pt x="3287210" y="1261640"/>
                  </a:cubicBezTo>
                  <a:cubicBezTo>
                    <a:pt x="3292927" y="1227338"/>
                    <a:pt x="3261056" y="1218156"/>
                    <a:pt x="3240911" y="1203767"/>
                  </a:cubicBezTo>
                  <a:cubicBezTo>
                    <a:pt x="3170789" y="1153680"/>
                    <a:pt x="3220830" y="1182152"/>
                    <a:pt x="3148314" y="1145893"/>
                  </a:cubicBezTo>
                  <a:cubicBezTo>
                    <a:pt x="3122771" y="1111836"/>
                    <a:pt x="3111106" y="1091737"/>
                    <a:pt x="3078866" y="1064870"/>
                  </a:cubicBezTo>
                  <a:cubicBezTo>
                    <a:pt x="3068179" y="1055964"/>
                    <a:pt x="3054611" y="1050881"/>
                    <a:pt x="3044142" y="1041721"/>
                  </a:cubicBezTo>
                  <a:cubicBezTo>
                    <a:pt x="3023610" y="1023756"/>
                    <a:pt x="3005559" y="1003139"/>
                    <a:pt x="2986268" y="983848"/>
                  </a:cubicBezTo>
                  <a:lnTo>
                    <a:pt x="2951544" y="949124"/>
                  </a:lnTo>
                  <a:lnTo>
                    <a:pt x="2928395" y="925974"/>
                  </a:lnTo>
                  <a:cubicBezTo>
                    <a:pt x="2896387" y="829953"/>
                    <a:pt x="2950118" y="980991"/>
                    <a:pt x="2870522" y="821802"/>
                  </a:cubicBezTo>
                  <a:cubicBezTo>
                    <a:pt x="2862805" y="806369"/>
                    <a:pt x="2856066" y="790407"/>
                    <a:pt x="2847372" y="775503"/>
                  </a:cubicBezTo>
                  <a:cubicBezTo>
                    <a:pt x="2829032" y="744063"/>
                    <a:pt x="2789499" y="682906"/>
                    <a:pt x="2789499" y="682906"/>
                  </a:cubicBezTo>
                  <a:cubicBezTo>
                    <a:pt x="2783064" y="624991"/>
                    <a:pt x="2794646" y="583881"/>
                    <a:pt x="2754775" y="544010"/>
                  </a:cubicBezTo>
                  <a:cubicBezTo>
                    <a:pt x="2744938" y="534173"/>
                    <a:pt x="2731626" y="528577"/>
                    <a:pt x="2720051" y="520860"/>
                  </a:cubicBezTo>
                  <a:cubicBezTo>
                    <a:pt x="2712334" y="509285"/>
                    <a:pt x="2704987" y="497456"/>
                    <a:pt x="2696901" y="486136"/>
                  </a:cubicBezTo>
                  <a:cubicBezTo>
                    <a:pt x="2685688" y="470438"/>
                    <a:pt x="2670012" y="457466"/>
                    <a:pt x="2662177" y="439838"/>
                  </a:cubicBezTo>
                  <a:cubicBezTo>
                    <a:pt x="2654187" y="421860"/>
                    <a:pt x="2655779" y="400944"/>
                    <a:pt x="2650603" y="381964"/>
                  </a:cubicBezTo>
                  <a:cubicBezTo>
                    <a:pt x="2644183" y="358422"/>
                    <a:pt x="2635169" y="335665"/>
                    <a:pt x="2627453" y="312516"/>
                  </a:cubicBezTo>
                  <a:lnTo>
                    <a:pt x="2615879" y="277792"/>
                  </a:lnTo>
                  <a:lnTo>
                    <a:pt x="2592729" y="208344"/>
                  </a:lnTo>
                  <a:cubicBezTo>
                    <a:pt x="2579934" y="169960"/>
                    <a:pt x="2581154" y="185821"/>
                    <a:pt x="2581154" y="162045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4977114" y="4282634"/>
              <a:ext cx="1539433" cy="1180617"/>
            </a:xfrm>
            <a:custGeom>
              <a:avLst/>
              <a:gdLst>
                <a:gd name="connsiteX0" fmla="*/ 672801 w 1020041"/>
                <a:gd name="connsiteY0" fmla="*/ 0 h 995423"/>
                <a:gd name="connsiteX1" fmla="*/ 626502 w 1020041"/>
                <a:gd name="connsiteY1" fmla="*/ 11575 h 995423"/>
                <a:gd name="connsiteX2" fmla="*/ 256112 w 1020041"/>
                <a:gd name="connsiteY2" fmla="*/ 34725 h 995423"/>
                <a:gd name="connsiteX3" fmla="*/ 163515 w 1020041"/>
                <a:gd name="connsiteY3" fmla="*/ 115747 h 995423"/>
                <a:gd name="connsiteX4" fmla="*/ 105641 w 1020041"/>
                <a:gd name="connsiteY4" fmla="*/ 185195 h 995423"/>
                <a:gd name="connsiteX5" fmla="*/ 1469 w 1020041"/>
                <a:gd name="connsiteY5" fmla="*/ 601884 h 995423"/>
                <a:gd name="connsiteX6" fmla="*/ 13044 w 1020041"/>
                <a:gd name="connsiteY6" fmla="*/ 694481 h 995423"/>
                <a:gd name="connsiteX7" fmla="*/ 94066 w 1020041"/>
                <a:gd name="connsiteY7" fmla="*/ 821803 h 995423"/>
                <a:gd name="connsiteX8" fmla="*/ 117216 w 1020041"/>
                <a:gd name="connsiteY8" fmla="*/ 856527 h 995423"/>
                <a:gd name="connsiteX9" fmla="*/ 209813 w 1020041"/>
                <a:gd name="connsiteY9" fmla="*/ 902826 h 995423"/>
                <a:gd name="connsiteX10" fmla="*/ 290836 w 1020041"/>
                <a:gd name="connsiteY10" fmla="*/ 937550 h 995423"/>
                <a:gd name="connsiteX11" fmla="*/ 406583 w 1020041"/>
                <a:gd name="connsiteY11" fmla="*/ 983849 h 995423"/>
                <a:gd name="connsiteX12" fmla="*/ 441307 w 1020041"/>
                <a:gd name="connsiteY12" fmla="*/ 995423 h 995423"/>
                <a:gd name="connsiteX13" fmla="*/ 765398 w 1020041"/>
                <a:gd name="connsiteY13" fmla="*/ 972274 h 995423"/>
                <a:gd name="connsiteX14" fmla="*/ 800122 w 1020041"/>
                <a:gd name="connsiteY14" fmla="*/ 960699 h 995423"/>
                <a:gd name="connsiteX15" fmla="*/ 857996 w 1020041"/>
                <a:gd name="connsiteY15" fmla="*/ 925975 h 995423"/>
                <a:gd name="connsiteX16" fmla="*/ 939018 w 1020041"/>
                <a:gd name="connsiteY16" fmla="*/ 844952 h 995423"/>
                <a:gd name="connsiteX17" fmla="*/ 985317 w 1020041"/>
                <a:gd name="connsiteY17" fmla="*/ 763930 h 995423"/>
                <a:gd name="connsiteX18" fmla="*/ 1020041 w 1020041"/>
                <a:gd name="connsiteY18" fmla="*/ 613459 h 995423"/>
                <a:gd name="connsiteX19" fmla="*/ 996892 w 1020041"/>
                <a:gd name="connsiteY19" fmla="*/ 335666 h 995423"/>
                <a:gd name="connsiteX20" fmla="*/ 973742 w 1020041"/>
                <a:gd name="connsiteY20" fmla="*/ 300942 h 995423"/>
                <a:gd name="connsiteX21" fmla="*/ 904294 w 1020041"/>
                <a:gd name="connsiteY21" fmla="*/ 219919 h 995423"/>
                <a:gd name="connsiteX22" fmla="*/ 869570 w 1020041"/>
                <a:gd name="connsiteY22" fmla="*/ 173621 h 995423"/>
                <a:gd name="connsiteX23" fmla="*/ 730674 w 1020041"/>
                <a:gd name="connsiteY23" fmla="*/ 92598 h 995423"/>
                <a:gd name="connsiteX24" fmla="*/ 695950 w 1020041"/>
                <a:gd name="connsiteY24" fmla="*/ 69449 h 995423"/>
                <a:gd name="connsiteX25" fmla="*/ 626502 w 1020041"/>
                <a:gd name="connsiteY25" fmla="*/ 46299 h 995423"/>
                <a:gd name="connsiteX26" fmla="*/ 591778 w 1020041"/>
                <a:gd name="connsiteY26" fmla="*/ 23150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0041" h="995423">
                  <a:moveTo>
                    <a:pt x="672801" y="0"/>
                  </a:moveTo>
                  <a:cubicBezTo>
                    <a:pt x="657368" y="3858"/>
                    <a:pt x="642379" y="10583"/>
                    <a:pt x="626502" y="11575"/>
                  </a:cubicBezTo>
                  <a:cubicBezTo>
                    <a:pt x="237943" y="35861"/>
                    <a:pt x="414430" y="-4855"/>
                    <a:pt x="256112" y="34725"/>
                  </a:cubicBezTo>
                  <a:cubicBezTo>
                    <a:pt x="224840" y="59742"/>
                    <a:pt x="189613" y="84430"/>
                    <a:pt x="163515" y="115747"/>
                  </a:cubicBezTo>
                  <a:cubicBezTo>
                    <a:pt x="82941" y="212435"/>
                    <a:pt x="207087" y="83749"/>
                    <a:pt x="105641" y="185195"/>
                  </a:cubicBezTo>
                  <a:cubicBezTo>
                    <a:pt x="31165" y="334149"/>
                    <a:pt x="48145" y="290707"/>
                    <a:pt x="1469" y="601884"/>
                  </a:cubicBezTo>
                  <a:cubicBezTo>
                    <a:pt x="-3145" y="632646"/>
                    <a:pt x="3766" y="664791"/>
                    <a:pt x="13044" y="694481"/>
                  </a:cubicBezTo>
                  <a:cubicBezTo>
                    <a:pt x="46956" y="803001"/>
                    <a:pt x="44288" y="762070"/>
                    <a:pt x="94066" y="821803"/>
                  </a:cubicBezTo>
                  <a:cubicBezTo>
                    <a:pt x="102972" y="832490"/>
                    <a:pt x="107379" y="846690"/>
                    <a:pt x="117216" y="856527"/>
                  </a:cubicBezTo>
                  <a:cubicBezTo>
                    <a:pt x="156566" y="895877"/>
                    <a:pt x="161024" y="890628"/>
                    <a:pt x="209813" y="902826"/>
                  </a:cubicBezTo>
                  <a:cubicBezTo>
                    <a:pt x="254482" y="947493"/>
                    <a:pt x="208547" y="910120"/>
                    <a:pt x="290836" y="937550"/>
                  </a:cubicBezTo>
                  <a:cubicBezTo>
                    <a:pt x="330258" y="950691"/>
                    <a:pt x="367161" y="970709"/>
                    <a:pt x="406583" y="983849"/>
                  </a:cubicBezTo>
                  <a:lnTo>
                    <a:pt x="441307" y="995423"/>
                  </a:lnTo>
                  <a:cubicBezTo>
                    <a:pt x="549337" y="987707"/>
                    <a:pt x="657596" y="982706"/>
                    <a:pt x="765398" y="972274"/>
                  </a:cubicBezTo>
                  <a:cubicBezTo>
                    <a:pt x="777542" y="971099"/>
                    <a:pt x="789209" y="966155"/>
                    <a:pt x="800122" y="960699"/>
                  </a:cubicBezTo>
                  <a:cubicBezTo>
                    <a:pt x="820244" y="950638"/>
                    <a:pt x="840713" y="940377"/>
                    <a:pt x="857996" y="925975"/>
                  </a:cubicBezTo>
                  <a:cubicBezTo>
                    <a:pt x="887338" y="901524"/>
                    <a:pt x="921936" y="879114"/>
                    <a:pt x="939018" y="844952"/>
                  </a:cubicBezTo>
                  <a:cubicBezTo>
                    <a:pt x="968389" y="786212"/>
                    <a:pt x="952597" y="813011"/>
                    <a:pt x="985317" y="763930"/>
                  </a:cubicBezTo>
                  <a:cubicBezTo>
                    <a:pt x="1013237" y="652246"/>
                    <a:pt x="1002226" y="702530"/>
                    <a:pt x="1020041" y="613459"/>
                  </a:cubicBezTo>
                  <a:cubicBezTo>
                    <a:pt x="1012325" y="520861"/>
                    <a:pt x="1010509" y="427581"/>
                    <a:pt x="996892" y="335666"/>
                  </a:cubicBezTo>
                  <a:cubicBezTo>
                    <a:pt x="994853" y="321905"/>
                    <a:pt x="981828" y="312262"/>
                    <a:pt x="973742" y="300942"/>
                  </a:cubicBezTo>
                  <a:cubicBezTo>
                    <a:pt x="901209" y="199396"/>
                    <a:pt x="976407" y="304050"/>
                    <a:pt x="904294" y="219919"/>
                  </a:cubicBezTo>
                  <a:cubicBezTo>
                    <a:pt x="891740" y="205272"/>
                    <a:pt x="883211" y="187262"/>
                    <a:pt x="869570" y="173621"/>
                  </a:cubicBezTo>
                  <a:cubicBezTo>
                    <a:pt x="820388" y="124439"/>
                    <a:pt x="796299" y="136347"/>
                    <a:pt x="730674" y="92598"/>
                  </a:cubicBezTo>
                  <a:cubicBezTo>
                    <a:pt x="719099" y="84882"/>
                    <a:pt x="708662" y="75099"/>
                    <a:pt x="695950" y="69449"/>
                  </a:cubicBezTo>
                  <a:cubicBezTo>
                    <a:pt x="673652" y="59539"/>
                    <a:pt x="646805" y="59834"/>
                    <a:pt x="626502" y="46299"/>
                  </a:cubicBezTo>
                  <a:lnTo>
                    <a:pt x="591778" y="23150"/>
                  </a:lnTo>
                </a:path>
              </a:pathLst>
            </a:custGeom>
            <a:solidFill>
              <a:srgbClr val="033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5370648" y="4385345"/>
              <a:ext cx="729210" cy="776964"/>
            </a:xfrm>
            <a:custGeom>
              <a:avLst/>
              <a:gdLst>
                <a:gd name="connsiteX0" fmla="*/ 34729 w 729210"/>
                <a:gd name="connsiteY0" fmla="*/ 360275 h 776964"/>
                <a:gd name="connsiteX1" fmla="*/ 46304 w 729210"/>
                <a:gd name="connsiteY1" fmla="*/ 302402 h 776964"/>
                <a:gd name="connsiteX2" fmla="*/ 69453 w 729210"/>
                <a:gd name="connsiteY2" fmla="*/ 279252 h 776964"/>
                <a:gd name="connsiteX3" fmla="*/ 92603 w 729210"/>
                <a:gd name="connsiteY3" fmla="*/ 244528 h 776964"/>
                <a:gd name="connsiteX4" fmla="*/ 138902 w 729210"/>
                <a:gd name="connsiteY4" fmla="*/ 151931 h 776964"/>
                <a:gd name="connsiteX5" fmla="*/ 185200 w 729210"/>
                <a:gd name="connsiteY5" fmla="*/ 82483 h 776964"/>
                <a:gd name="connsiteX6" fmla="*/ 219924 w 729210"/>
                <a:gd name="connsiteY6" fmla="*/ 1460 h 776964"/>
                <a:gd name="connsiteX7" fmla="*/ 208350 w 729210"/>
                <a:gd name="connsiteY7" fmla="*/ 36184 h 776964"/>
                <a:gd name="connsiteX8" fmla="*/ 185200 w 729210"/>
                <a:gd name="connsiteY8" fmla="*/ 94057 h 776964"/>
                <a:gd name="connsiteX9" fmla="*/ 150476 w 729210"/>
                <a:gd name="connsiteY9" fmla="*/ 175080 h 776964"/>
                <a:gd name="connsiteX10" fmla="*/ 104177 w 729210"/>
                <a:gd name="connsiteY10" fmla="*/ 279252 h 776964"/>
                <a:gd name="connsiteX11" fmla="*/ 92603 w 729210"/>
                <a:gd name="connsiteY11" fmla="*/ 325551 h 776964"/>
                <a:gd name="connsiteX12" fmla="*/ 69453 w 729210"/>
                <a:gd name="connsiteY12" fmla="*/ 360275 h 776964"/>
                <a:gd name="connsiteX13" fmla="*/ 57879 w 729210"/>
                <a:gd name="connsiteY13" fmla="*/ 429723 h 776964"/>
                <a:gd name="connsiteX14" fmla="*/ 23155 w 729210"/>
                <a:gd name="connsiteY14" fmla="*/ 510746 h 776964"/>
                <a:gd name="connsiteX15" fmla="*/ 5 w 729210"/>
                <a:gd name="connsiteY15" fmla="*/ 672792 h 776964"/>
                <a:gd name="connsiteX16" fmla="*/ 11580 w 729210"/>
                <a:gd name="connsiteY16" fmla="*/ 753814 h 776964"/>
                <a:gd name="connsiteX17" fmla="*/ 46304 w 729210"/>
                <a:gd name="connsiteY17" fmla="*/ 765389 h 776964"/>
                <a:gd name="connsiteX18" fmla="*/ 162051 w 729210"/>
                <a:gd name="connsiteY18" fmla="*/ 776964 h 776964"/>
                <a:gd name="connsiteX19" fmla="*/ 243074 w 729210"/>
                <a:gd name="connsiteY19" fmla="*/ 568619 h 776964"/>
                <a:gd name="connsiteX20" fmla="*/ 324096 w 729210"/>
                <a:gd name="connsiteY20" fmla="*/ 649642 h 776964"/>
                <a:gd name="connsiteX21" fmla="*/ 416694 w 729210"/>
                <a:gd name="connsiteY21" fmla="*/ 719090 h 776964"/>
                <a:gd name="connsiteX22" fmla="*/ 428269 w 729210"/>
                <a:gd name="connsiteY22" fmla="*/ 765389 h 776964"/>
                <a:gd name="connsiteX23" fmla="*/ 694486 w 729210"/>
                <a:gd name="connsiteY23" fmla="*/ 730665 h 776964"/>
                <a:gd name="connsiteX24" fmla="*/ 717636 w 729210"/>
                <a:gd name="connsiteY24" fmla="*/ 707516 h 776964"/>
                <a:gd name="connsiteX25" fmla="*/ 636613 w 729210"/>
                <a:gd name="connsiteY25" fmla="*/ 649642 h 776964"/>
                <a:gd name="connsiteX26" fmla="*/ 578739 w 729210"/>
                <a:gd name="connsiteY26" fmla="*/ 626493 h 776964"/>
                <a:gd name="connsiteX27" fmla="*/ 532441 w 729210"/>
                <a:gd name="connsiteY27" fmla="*/ 591769 h 776964"/>
                <a:gd name="connsiteX28" fmla="*/ 381970 w 729210"/>
                <a:gd name="connsiteY28" fmla="*/ 522321 h 776964"/>
                <a:gd name="connsiteX29" fmla="*/ 428269 w 729210"/>
                <a:gd name="connsiteY29" fmla="*/ 487597 h 776964"/>
                <a:gd name="connsiteX30" fmla="*/ 474567 w 729210"/>
                <a:gd name="connsiteY30" fmla="*/ 476022 h 776964"/>
                <a:gd name="connsiteX31" fmla="*/ 613464 w 729210"/>
                <a:gd name="connsiteY31" fmla="*/ 452873 h 776964"/>
                <a:gd name="connsiteX32" fmla="*/ 659762 w 729210"/>
                <a:gd name="connsiteY32" fmla="*/ 441298 h 776964"/>
                <a:gd name="connsiteX33" fmla="*/ 729210 w 729210"/>
                <a:gd name="connsiteY33" fmla="*/ 418148 h 776964"/>
                <a:gd name="connsiteX34" fmla="*/ 659762 w 729210"/>
                <a:gd name="connsiteY34" fmla="*/ 313976 h 776964"/>
                <a:gd name="connsiteX35" fmla="*/ 578739 w 729210"/>
                <a:gd name="connsiteY35" fmla="*/ 221379 h 776964"/>
                <a:gd name="connsiteX36" fmla="*/ 520866 w 729210"/>
                <a:gd name="connsiteY36" fmla="*/ 232954 h 776964"/>
                <a:gd name="connsiteX37" fmla="*/ 416694 w 729210"/>
                <a:gd name="connsiteY37" fmla="*/ 348700 h 776964"/>
                <a:gd name="connsiteX38" fmla="*/ 393545 w 729210"/>
                <a:gd name="connsiteY38" fmla="*/ 371850 h 776964"/>
                <a:gd name="connsiteX39" fmla="*/ 381970 w 729210"/>
                <a:gd name="connsiteY39" fmla="*/ 337126 h 776964"/>
                <a:gd name="connsiteX40" fmla="*/ 162051 w 729210"/>
                <a:gd name="connsiteY40" fmla="*/ 59333 h 77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9210" h="776964">
                  <a:moveTo>
                    <a:pt x="34729" y="360275"/>
                  </a:moveTo>
                  <a:cubicBezTo>
                    <a:pt x="38587" y="340984"/>
                    <a:pt x="38554" y="320484"/>
                    <a:pt x="46304" y="302402"/>
                  </a:cubicBezTo>
                  <a:cubicBezTo>
                    <a:pt x="50603" y="292372"/>
                    <a:pt x="62636" y="287773"/>
                    <a:pt x="69453" y="279252"/>
                  </a:cubicBezTo>
                  <a:cubicBezTo>
                    <a:pt x="78143" y="268389"/>
                    <a:pt x="85942" y="256740"/>
                    <a:pt x="92603" y="244528"/>
                  </a:cubicBezTo>
                  <a:cubicBezTo>
                    <a:pt x="109128" y="214233"/>
                    <a:pt x="119760" y="180644"/>
                    <a:pt x="138902" y="151931"/>
                  </a:cubicBezTo>
                  <a:cubicBezTo>
                    <a:pt x="154335" y="128782"/>
                    <a:pt x="176402" y="108877"/>
                    <a:pt x="185200" y="82483"/>
                  </a:cubicBezTo>
                  <a:cubicBezTo>
                    <a:pt x="192117" y="61732"/>
                    <a:pt x="205623" y="15761"/>
                    <a:pt x="219924" y="1460"/>
                  </a:cubicBezTo>
                  <a:cubicBezTo>
                    <a:pt x="228551" y="-7167"/>
                    <a:pt x="212634" y="24760"/>
                    <a:pt x="208350" y="36184"/>
                  </a:cubicBezTo>
                  <a:cubicBezTo>
                    <a:pt x="201055" y="55638"/>
                    <a:pt x="192495" y="74603"/>
                    <a:pt x="185200" y="94057"/>
                  </a:cubicBezTo>
                  <a:cubicBezTo>
                    <a:pt x="142399" y="208194"/>
                    <a:pt x="215529" y="28710"/>
                    <a:pt x="150476" y="175080"/>
                  </a:cubicBezTo>
                  <a:cubicBezTo>
                    <a:pt x="91366" y="308078"/>
                    <a:pt x="161161" y="165288"/>
                    <a:pt x="104177" y="279252"/>
                  </a:cubicBezTo>
                  <a:cubicBezTo>
                    <a:pt x="100319" y="294685"/>
                    <a:pt x="98869" y="310929"/>
                    <a:pt x="92603" y="325551"/>
                  </a:cubicBezTo>
                  <a:cubicBezTo>
                    <a:pt x="87123" y="338337"/>
                    <a:pt x="73852" y="347078"/>
                    <a:pt x="69453" y="360275"/>
                  </a:cubicBezTo>
                  <a:cubicBezTo>
                    <a:pt x="62032" y="382539"/>
                    <a:pt x="62970" y="406813"/>
                    <a:pt x="57879" y="429723"/>
                  </a:cubicBezTo>
                  <a:cubicBezTo>
                    <a:pt x="51067" y="460376"/>
                    <a:pt x="37307" y="482441"/>
                    <a:pt x="23155" y="510746"/>
                  </a:cubicBezTo>
                  <a:cubicBezTo>
                    <a:pt x="17395" y="545303"/>
                    <a:pt x="5" y="643820"/>
                    <a:pt x="5" y="672792"/>
                  </a:cubicBezTo>
                  <a:cubicBezTo>
                    <a:pt x="5" y="700074"/>
                    <a:pt x="-621" y="729413"/>
                    <a:pt x="11580" y="753814"/>
                  </a:cubicBezTo>
                  <a:cubicBezTo>
                    <a:pt x="17036" y="764727"/>
                    <a:pt x="34245" y="763534"/>
                    <a:pt x="46304" y="765389"/>
                  </a:cubicBezTo>
                  <a:cubicBezTo>
                    <a:pt x="84628" y="771285"/>
                    <a:pt x="123469" y="773106"/>
                    <a:pt x="162051" y="776964"/>
                  </a:cubicBezTo>
                  <a:cubicBezTo>
                    <a:pt x="363572" y="743376"/>
                    <a:pt x="41808" y="820204"/>
                    <a:pt x="243074" y="568619"/>
                  </a:cubicBezTo>
                  <a:cubicBezTo>
                    <a:pt x="266934" y="538794"/>
                    <a:pt x="297089" y="622634"/>
                    <a:pt x="324096" y="649642"/>
                  </a:cubicBezTo>
                  <a:cubicBezTo>
                    <a:pt x="382595" y="708141"/>
                    <a:pt x="350874" y="686181"/>
                    <a:pt x="416694" y="719090"/>
                  </a:cubicBezTo>
                  <a:cubicBezTo>
                    <a:pt x="420552" y="734523"/>
                    <a:pt x="412470" y="763530"/>
                    <a:pt x="428269" y="765389"/>
                  </a:cubicBezTo>
                  <a:cubicBezTo>
                    <a:pt x="442825" y="767102"/>
                    <a:pt x="638578" y="738652"/>
                    <a:pt x="694486" y="730665"/>
                  </a:cubicBezTo>
                  <a:cubicBezTo>
                    <a:pt x="702203" y="722949"/>
                    <a:pt x="721689" y="717648"/>
                    <a:pt x="717636" y="707516"/>
                  </a:cubicBezTo>
                  <a:cubicBezTo>
                    <a:pt x="716326" y="704241"/>
                    <a:pt x="646921" y="654796"/>
                    <a:pt x="636613" y="649642"/>
                  </a:cubicBezTo>
                  <a:cubicBezTo>
                    <a:pt x="618029" y="640350"/>
                    <a:pt x="596902" y="636583"/>
                    <a:pt x="578739" y="626493"/>
                  </a:cubicBezTo>
                  <a:cubicBezTo>
                    <a:pt x="561876" y="617125"/>
                    <a:pt x="549695" y="600396"/>
                    <a:pt x="532441" y="591769"/>
                  </a:cubicBezTo>
                  <a:cubicBezTo>
                    <a:pt x="326573" y="488835"/>
                    <a:pt x="477115" y="585750"/>
                    <a:pt x="381970" y="522321"/>
                  </a:cubicBezTo>
                  <a:cubicBezTo>
                    <a:pt x="397403" y="510746"/>
                    <a:pt x="411014" y="496224"/>
                    <a:pt x="428269" y="487597"/>
                  </a:cubicBezTo>
                  <a:cubicBezTo>
                    <a:pt x="442497" y="480483"/>
                    <a:pt x="458932" y="478954"/>
                    <a:pt x="474567" y="476022"/>
                  </a:cubicBezTo>
                  <a:cubicBezTo>
                    <a:pt x="520701" y="467372"/>
                    <a:pt x="567330" y="461523"/>
                    <a:pt x="613464" y="452873"/>
                  </a:cubicBezTo>
                  <a:cubicBezTo>
                    <a:pt x="629099" y="449941"/>
                    <a:pt x="644525" y="445869"/>
                    <a:pt x="659762" y="441298"/>
                  </a:cubicBezTo>
                  <a:cubicBezTo>
                    <a:pt x="683134" y="434286"/>
                    <a:pt x="729210" y="418148"/>
                    <a:pt x="729210" y="418148"/>
                  </a:cubicBezTo>
                  <a:cubicBezTo>
                    <a:pt x="709267" y="338374"/>
                    <a:pt x="731889" y="395119"/>
                    <a:pt x="659762" y="313976"/>
                  </a:cubicBezTo>
                  <a:cubicBezTo>
                    <a:pt x="532243" y="170518"/>
                    <a:pt x="728850" y="371490"/>
                    <a:pt x="578739" y="221379"/>
                  </a:cubicBezTo>
                  <a:cubicBezTo>
                    <a:pt x="559448" y="225237"/>
                    <a:pt x="537463" y="222392"/>
                    <a:pt x="520866" y="232954"/>
                  </a:cubicBezTo>
                  <a:cubicBezTo>
                    <a:pt x="469560" y="265603"/>
                    <a:pt x="452333" y="305933"/>
                    <a:pt x="416694" y="348700"/>
                  </a:cubicBezTo>
                  <a:cubicBezTo>
                    <a:pt x="409708" y="357083"/>
                    <a:pt x="401261" y="364133"/>
                    <a:pt x="393545" y="371850"/>
                  </a:cubicBezTo>
                  <a:cubicBezTo>
                    <a:pt x="389687" y="360275"/>
                    <a:pt x="382871" y="349293"/>
                    <a:pt x="381970" y="337126"/>
                  </a:cubicBezTo>
                  <a:cubicBezTo>
                    <a:pt x="356252" y="-10055"/>
                    <a:pt x="471504" y="59333"/>
                    <a:pt x="162051" y="5933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  <a14:foregroundMark x1="43085" y1="45503" x2="55319" y2="2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2519" y="2738137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8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8594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super </a:t>
            </a:r>
            <a:r>
              <a:rPr lang="da-DK" dirty="0" err="1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karel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has a </a:t>
            </a:r>
            <a:r>
              <a:rPr lang="da-DK" dirty="0" err="1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few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more </a:t>
            </a:r>
            <a:r>
              <a:rPr lang="da-DK" dirty="0" err="1" smtClean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commands</a:t>
            </a:r>
            <a:endParaRPr lang="da-DK" dirty="0" smtClean="0">
              <a:solidFill>
                <a:schemeClr val="accent3">
                  <a:lumMod val="75000"/>
                </a:schemeClr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turnRight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turnAround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paintCorner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i="1" dirty="0" smtClean="0">
                <a:solidFill>
                  <a:srgbClr val="0336FF"/>
                </a:solidFill>
                <a:latin typeface="Monaco" charset="0"/>
              </a:rPr>
              <a:t>BLUE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a-DK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 </a:t>
            </a:r>
            <a:endParaRPr lang="da-DK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Super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335929" y="1215342"/>
            <a:ext cx="1956121" cy="902825"/>
          </a:xfrm>
          <a:custGeom>
            <a:avLst/>
            <a:gdLst>
              <a:gd name="connsiteX0" fmla="*/ 1527858 w 1956121"/>
              <a:gd name="connsiteY0" fmla="*/ 115747 h 902825"/>
              <a:gd name="connsiteX1" fmla="*/ 1203767 w 1956121"/>
              <a:gd name="connsiteY1" fmla="*/ 115747 h 902825"/>
              <a:gd name="connsiteX2" fmla="*/ 1099595 w 1956121"/>
              <a:gd name="connsiteY2" fmla="*/ 92598 h 902825"/>
              <a:gd name="connsiteX3" fmla="*/ 902825 w 1956121"/>
              <a:gd name="connsiteY3" fmla="*/ 57874 h 902825"/>
              <a:gd name="connsiteX4" fmla="*/ 740780 w 1956121"/>
              <a:gd name="connsiteY4" fmla="*/ 23149 h 902825"/>
              <a:gd name="connsiteX5" fmla="*/ 694481 w 1956121"/>
              <a:gd name="connsiteY5" fmla="*/ 11575 h 902825"/>
              <a:gd name="connsiteX6" fmla="*/ 601883 w 1956121"/>
              <a:gd name="connsiteY6" fmla="*/ 0 h 902825"/>
              <a:gd name="connsiteX7" fmla="*/ 254643 w 1956121"/>
              <a:gd name="connsiteY7" fmla="*/ 34724 h 902825"/>
              <a:gd name="connsiteX8" fmla="*/ 231493 w 1956121"/>
              <a:gd name="connsiteY8" fmla="*/ 57874 h 902825"/>
              <a:gd name="connsiteX9" fmla="*/ 196769 w 1956121"/>
              <a:gd name="connsiteY9" fmla="*/ 69448 h 902825"/>
              <a:gd name="connsiteX10" fmla="*/ 138896 w 1956121"/>
              <a:gd name="connsiteY10" fmla="*/ 104172 h 902825"/>
              <a:gd name="connsiteX11" fmla="*/ 57873 w 1956121"/>
              <a:gd name="connsiteY11" fmla="*/ 231494 h 902825"/>
              <a:gd name="connsiteX12" fmla="*/ 23149 w 1956121"/>
              <a:gd name="connsiteY12" fmla="*/ 289367 h 902825"/>
              <a:gd name="connsiteX13" fmla="*/ 0 w 1956121"/>
              <a:gd name="connsiteY13" fmla="*/ 358815 h 902825"/>
              <a:gd name="connsiteX14" fmla="*/ 23149 w 1956121"/>
              <a:gd name="connsiteY14" fmla="*/ 532436 h 902825"/>
              <a:gd name="connsiteX15" fmla="*/ 104172 w 1956121"/>
              <a:gd name="connsiteY15" fmla="*/ 613458 h 902825"/>
              <a:gd name="connsiteX16" fmla="*/ 162045 w 1956121"/>
              <a:gd name="connsiteY16" fmla="*/ 636608 h 902825"/>
              <a:gd name="connsiteX17" fmla="*/ 381964 w 1956121"/>
              <a:gd name="connsiteY17" fmla="*/ 752355 h 902825"/>
              <a:gd name="connsiteX18" fmla="*/ 486136 w 1956121"/>
              <a:gd name="connsiteY18" fmla="*/ 787079 h 902825"/>
              <a:gd name="connsiteX19" fmla="*/ 902825 w 1956121"/>
              <a:gd name="connsiteY19" fmla="*/ 891251 h 902825"/>
              <a:gd name="connsiteX20" fmla="*/ 972273 w 1956121"/>
              <a:gd name="connsiteY20" fmla="*/ 902825 h 902825"/>
              <a:gd name="connsiteX21" fmla="*/ 1689904 w 1956121"/>
              <a:gd name="connsiteY21" fmla="*/ 879676 h 902825"/>
              <a:gd name="connsiteX22" fmla="*/ 1724628 w 1956121"/>
              <a:gd name="connsiteY22" fmla="*/ 868101 h 902825"/>
              <a:gd name="connsiteX23" fmla="*/ 1770926 w 1956121"/>
              <a:gd name="connsiteY23" fmla="*/ 856527 h 902825"/>
              <a:gd name="connsiteX24" fmla="*/ 1863524 w 1956121"/>
              <a:gd name="connsiteY24" fmla="*/ 810228 h 902825"/>
              <a:gd name="connsiteX25" fmla="*/ 1956121 w 1956121"/>
              <a:gd name="connsiteY25" fmla="*/ 659757 h 902825"/>
              <a:gd name="connsiteX26" fmla="*/ 1944547 w 1956121"/>
              <a:gd name="connsiteY26" fmla="*/ 266218 h 902825"/>
              <a:gd name="connsiteX27" fmla="*/ 1909823 w 1956121"/>
              <a:gd name="connsiteY27" fmla="*/ 231494 h 902825"/>
              <a:gd name="connsiteX28" fmla="*/ 1840374 w 1956121"/>
              <a:gd name="connsiteY28" fmla="*/ 150471 h 902825"/>
              <a:gd name="connsiteX29" fmla="*/ 1782501 w 1956121"/>
              <a:gd name="connsiteY29" fmla="*/ 104172 h 902825"/>
              <a:gd name="connsiteX30" fmla="*/ 1655180 w 1956121"/>
              <a:gd name="connsiteY30" fmla="*/ 57874 h 902825"/>
              <a:gd name="connsiteX31" fmla="*/ 1481559 w 1956121"/>
              <a:gd name="connsiteY31" fmla="*/ 46299 h 902825"/>
              <a:gd name="connsiteX32" fmla="*/ 1435261 w 1956121"/>
              <a:gd name="connsiteY32" fmla="*/ 23149 h 902825"/>
              <a:gd name="connsiteX33" fmla="*/ 1365812 w 1956121"/>
              <a:gd name="connsiteY33" fmla="*/ 11575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56121" h="902825">
                <a:moveTo>
                  <a:pt x="1527858" y="115747"/>
                </a:moveTo>
                <a:cubicBezTo>
                  <a:pt x="1383729" y="139769"/>
                  <a:pt x="1448795" y="133898"/>
                  <a:pt x="1203767" y="115747"/>
                </a:cubicBezTo>
                <a:cubicBezTo>
                  <a:pt x="1168436" y="113130"/>
                  <a:pt x="1134138" y="99178"/>
                  <a:pt x="1099595" y="92598"/>
                </a:cubicBezTo>
                <a:cubicBezTo>
                  <a:pt x="1034168" y="80136"/>
                  <a:pt x="967440" y="74028"/>
                  <a:pt x="902825" y="57874"/>
                </a:cubicBezTo>
                <a:cubicBezTo>
                  <a:pt x="797126" y="31449"/>
                  <a:pt x="924632" y="62546"/>
                  <a:pt x="740780" y="23149"/>
                </a:cubicBezTo>
                <a:cubicBezTo>
                  <a:pt x="725225" y="19816"/>
                  <a:pt x="710172" y="14190"/>
                  <a:pt x="694481" y="11575"/>
                </a:cubicBezTo>
                <a:cubicBezTo>
                  <a:pt x="663798" y="6461"/>
                  <a:pt x="632749" y="3858"/>
                  <a:pt x="601883" y="0"/>
                </a:cubicBezTo>
                <a:cubicBezTo>
                  <a:pt x="486136" y="11575"/>
                  <a:pt x="369572" y="16766"/>
                  <a:pt x="254643" y="34724"/>
                </a:cubicBezTo>
                <a:cubicBezTo>
                  <a:pt x="243861" y="36409"/>
                  <a:pt x="240851" y="52259"/>
                  <a:pt x="231493" y="57874"/>
                </a:cubicBezTo>
                <a:cubicBezTo>
                  <a:pt x="221031" y="64151"/>
                  <a:pt x="207682" y="63992"/>
                  <a:pt x="196769" y="69448"/>
                </a:cubicBezTo>
                <a:cubicBezTo>
                  <a:pt x="176647" y="79509"/>
                  <a:pt x="158187" y="92597"/>
                  <a:pt x="138896" y="104172"/>
                </a:cubicBezTo>
                <a:cubicBezTo>
                  <a:pt x="34455" y="250391"/>
                  <a:pt x="114862" y="128915"/>
                  <a:pt x="57873" y="231494"/>
                </a:cubicBezTo>
                <a:cubicBezTo>
                  <a:pt x="46947" y="251160"/>
                  <a:pt x="32458" y="268886"/>
                  <a:pt x="23149" y="289367"/>
                </a:cubicBezTo>
                <a:cubicBezTo>
                  <a:pt x="13052" y="311581"/>
                  <a:pt x="0" y="358815"/>
                  <a:pt x="0" y="358815"/>
                </a:cubicBezTo>
                <a:cubicBezTo>
                  <a:pt x="7716" y="416689"/>
                  <a:pt x="6372" y="476513"/>
                  <a:pt x="23149" y="532436"/>
                </a:cubicBezTo>
                <a:cubicBezTo>
                  <a:pt x="31930" y="561707"/>
                  <a:pt x="74912" y="598828"/>
                  <a:pt x="104172" y="613458"/>
                </a:cubicBezTo>
                <a:cubicBezTo>
                  <a:pt x="122756" y="622750"/>
                  <a:pt x="143461" y="627316"/>
                  <a:pt x="162045" y="636608"/>
                </a:cubicBezTo>
                <a:cubicBezTo>
                  <a:pt x="236139" y="673655"/>
                  <a:pt x="303375" y="726159"/>
                  <a:pt x="381964" y="752355"/>
                </a:cubicBezTo>
                <a:cubicBezTo>
                  <a:pt x="416688" y="763930"/>
                  <a:pt x="451042" y="776681"/>
                  <a:pt x="486136" y="787079"/>
                </a:cubicBezTo>
                <a:cubicBezTo>
                  <a:pt x="602439" y="821539"/>
                  <a:pt x="782624" y="871219"/>
                  <a:pt x="902825" y="891251"/>
                </a:cubicBezTo>
                <a:lnTo>
                  <a:pt x="972273" y="902825"/>
                </a:lnTo>
                <a:lnTo>
                  <a:pt x="1689904" y="879676"/>
                </a:lnTo>
                <a:cubicBezTo>
                  <a:pt x="1702092" y="879113"/>
                  <a:pt x="1712897" y="871453"/>
                  <a:pt x="1724628" y="868101"/>
                </a:cubicBezTo>
                <a:cubicBezTo>
                  <a:pt x="1739924" y="863731"/>
                  <a:pt x="1755493" y="860385"/>
                  <a:pt x="1770926" y="856527"/>
                </a:cubicBezTo>
                <a:cubicBezTo>
                  <a:pt x="1801792" y="841094"/>
                  <a:pt x="1837446" y="832829"/>
                  <a:pt x="1863524" y="810228"/>
                </a:cubicBezTo>
                <a:cubicBezTo>
                  <a:pt x="1942173" y="742066"/>
                  <a:pt x="1938269" y="731170"/>
                  <a:pt x="1956121" y="659757"/>
                </a:cubicBezTo>
                <a:cubicBezTo>
                  <a:pt x="1952263" y="528577"/>
                  <a:pt x="1958652" y="396694"/>
                  <a:pt x="1944547" y="266218"/>
                </a:cubicBezTo>
                <a:cubicBezTo>
                  <a:pt x="1942788" y="249944"/>
                  <a:pt x="1920773" y="243661"/>
                  <a:pt x="1909823" y="231494"/>
                </a:cubicBezTo>
                <a:cubicBezTo>
                  <a:pt x="1886027" y="205054"/>
                  <a:pt x="1865527" y="175624"/>
                  <a:pt x="1840374" y="150471"/>
                </a:cubicBezTo>
                <a:cubicBezTo>
                  <a:pt x="1822905" y="133002"/>
                  <a:pt x="1803840" y="116620"/>
                  <a:pt x="1782501" y="104172"/>
                </a:cubicBezTo>
                <a:cubicBezTo>
                  <a:pt x="1759649" y="90841"/>
                  <a:pt x="1690576" y="61600"/>
                  <a:pt x="1655180" y="57874"/>
                </a:cubicBezTo>
                <a:cubicBezTo>
                  <a:pt x="1597497" y="51802"/>
                  <a:pt x="1539433" y="50157"/>
                  <a:pt x="1481559" y="46299"/>
                </a:cubicBezTo>
                <a:cubicBezTo>
                  <a:pt x="1466126" y="38582"/>
                  <a:pt x="1451417" y="29207"/>
                  <a:pt x="1435261" y="23149"/>
                </a:cubicBezTo>
                <a:cubicBezTo>
                  <a:pt x="1399407" y="9704"/>
                  <a:pt x="1396172" y="11575"/>
                  <a:pt x="1365812" y="11575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74289" y="3946968"/>
            <a:ext cx="3287885" cy="1770926"/>
            <a:chOff x="4074289" y="3946968"/>
            <a:chExt cx="3287885" cy="1770926"/>
          </a:xfrm>
        </p:grpSpPr>
        <p:sp>
          <p:nvSpPr>
            <p:cNvPr id="28" name="Freeform 27"/>
            <p:cNvSpPr/>
            <p:nvPr/>
          </p:nvSpPr>
          <p:spPr>
            <a:xfrm>
              <a:off x="4074289" y="3946968"/>
              <a:ext cx="3287885" cy="1770926"/>
            </a:xfrm>
            <a:custGeom>
              <a:avLst/>
              <a:gdLst>
                <a:gd name="connsiteX0" fmla="*/ 1111170 w 3287885"/>
                <a:gd name="connsiteY0" fmla="*/ 0 h 1423686"/>
                <a:gd name="connsiteX1" fmla="*/ 1064871 w 3287885"/>
                <a:gd name="connsiteY1" fmla="*/ 23149 h 1423686"/>
                <a:gd name="connsiteX2" fmla="*/ 1030147 w 3287885"/>
                <a:gd name="connsiteY2" fmla="*/ 34724 h 1423686"/>
                <a:gd name="connsiteX3" fmla="*/ 995423 w 3287885"/>
                <a:gd name="connsiteY3" fmla="*/ 57873 h 1423686"/>
                <a:gd name="connsiteX4" fmla="*/ 891251 w 3287885"/>
                <a:gd name="connsiteY4" fmla="*/ 104172 h 1423686"/>
                <a:gd name="connsiteX5" fmla="*/ 856527 w 3287885"/>
                <a:gd name="connsiteY5" fmla="*/ 138896 h 1423686"/>
                <a:gd name="connsiteX6" fmla="*/ 787079 w 3287885"/>
                <a:gd name="connsiteY6" fmla="*/ 196769 h 1423686"/>
                <a:gd name="connsiteX7" fmla="*/ 740780 w 3287885"/>
                <a:gd name="connsiteY7" fmla="*/ 312516 h 1423686"/>
                <a:gd name="connsiteX8" fmla="*/ 729205 w 3287885"/>
                <a:gd name="connsiteY8" fmla="*/ 370389 h 1423686"/>
                <a:gd name="connsiteX9" fmla="*/ 567160 w 3287885"/>
                <a:gd name="connsiteY9" fmla="*/ 555584 h 1423686"/>
                <a:gd name="connsiteX10" fmla="*/ 532435 w 3287885"/>
                <a:gd name="connsiteY10" fmla="*/ 590308 h 1423686"/>
                <a:gd name="connsiteX11" fmla="*/ 486137 w 3287885"/>
                <a:gd name="connsiteY11" fmla="*/ 601883 h 1423686"/>
                <a:gd name="connsiteX12" fmla="*/ 451413 w 3287885"/>
                <a:gd name="connsiteY12" fmla="*/ 625032 h 1423686"/>
                <a:gd name="connsiteX13" fmla="*/ 416689 w 3287885"/>
                <a:gd name="connsiteY13" fmla="*/ 729205 h 1423686"/>
                <a:gd name="connsiteX14" fmla="*/ 393539 w 3287885"/>
                <a:gd name="connsiteY14" fmla="*/ 763929 h 1423686"/>
                <a:gd name="connsiteX15" fmla="*/ 381965 w 3287885"/>
                <a:gd name="connsiteY15" fmla="*/ 810227 h 1423686"/>
                <a:gd name="connsiteX16" fmla="*/ 335666 w 3287885"/>
                <a:gd name="connsiteY16" fmla="*/ 891250 h 1423686"/>
                <a:gd name="connsiteX17" fmla="*/ 300942 w 3287885"/>
                <a:gd name="connsiteY17" fmla="*/ 972273 h 1423686"/>
                <a:gd name="connsiteX18" fmla="*/ 266218 w 3287885"/>
                <a:gd name="connsiteY18" fmla="*/ 1006997 h 1423686"/>
                <a:gd name="connsiteX19" fmla="*/ 231494 w 3287885"/>
                <a:gd name="connsiteY19" fmla="*/ 1053296 h 1423686"/>
                <a:gd name="connsiteX20" fmla="*/ 208344 w 3287885"/>
                <a:gd name="connsiteY20" fmla="*/ 1088020 h 1423686"/>
                <a:gd name="connsiteX21" fmla="*/ 173620 w 3287885"/>
                <a:gd name="connsiteY21" fmla="*/ 1122744 h 1423686"/>
                <a:gd name="connsiteX22" fmla="*/ 69448 w 3287885"/>
                <a:gd name="connsiteY22" fmla="*/ 1169043 h 1423686"/>
                <a:gd name="connsiteX23" fmla="*/ 0 w 3287885"/>
                <a:gd name="connsiteY23" fmla="*/ 1192192 h 1423686"/>
                <a:gd name="connsiteX24" fmla="*/ 34724 w 3287885"/>
                <a:gd name="connsiteY24" fmla="*/ 1215341 h 1423686"/>
                <a:gd name="connsiteX25" fmla="*/ 219919 w 3287885"/>
                <a:gd name="connsiteY25" fmla="*/ 1238491 h 1423686"/>
                <a:gd name="connsiteX26" fmla="*/ 509286 w 3287885"/>
                <a:gd name="connsiteY26" fmla="*/ 1261640 h 1423686"/>
                <a:gd name="connsiteX27" fmla="*/ 578734 w 3287885"/>
                <a:gd name="connsiteY27" fmla="*/ 1296364 h 1423686"/>
                <a:gd name="connsiteX28" fmla="*/ 613458 w 3287885"/>
                <a:gd name="connsiteY28" fmla="*/ 1307939 h 1423686"/>
                <a:gd name="connsiteX29" fmla="*/ 659757 w 3287885"/>
                <a:gd name="connsiteY29" fmla="*/ 1331088 h 1423686"/>
                <a:gd name="connsiteX30" fmla="*/ 740780 w 3287885"/>
                <a:gd name="connsiteY30" fmla="*/ 1354238 h 1423686"/>
                <a:gd name="connsiteX31" fmla="*/ 775504 w 3287885"/>
                <a:gd name="connsiteY31" fmla="*/ 1365812 h 1423686"/>
                <a:gd name="connsiteX32" fmla="*/ 1250066 w 3287885"/>
                <a:gd name="connsiteY32" fmla="*/ 1377387 h 1423686"/>
                <a:gd name="connsiteX33" fmla="*/ 1319514 w 3287885"/>
                <a:gd name="connsiteY33" fmla="*/ 1388962 h 1423686"/>
                <a:gd name="connsiteX34" fmla="*/ 1388962 w 3287885"/>
                <a:gd name="connsiteY34" fmla="*/ 1412111 h 1423686"/>
                <a:gd name="connsiteX35" fmla="*/ 1632030 w 3287885"/>
                <a:gd name="connsiteY35" fmla="*/ 1423686 h 1423686"/>
                <a:gd name="connsiteX36" fmla="*/ 1840375 w 3287885"/>
                <a:gd name="connsiteY36" fmla="*/ 1412111 h 1423686"/>
                <a:gd name="connsiteX37" fmla="*/ 1886673 w 3287885"/>
                <a:gd name="connsiteY37" fmla="*/ 1400536 h 1423686"/>
                <a:gd name="connsiteX38" fmla="*/ 2245489 w 3287885"/>
                <a:gd name="connsiteY38" fmla="*/ 1388962 h 1423686"/>
                <a:gd name="connsiteX39" fmla="*/ 2581154 w 3287885"/>
                <a:gd name="connsiteY39" fmla="*/ 1388962 h 1423686"/>
                <a:gd name="connsiteX40" fmla="*/ 3032567 w 3287885"/>
                <a:gd name="connsiteY40" fmla="*/ 1377387 h 1423686"/>
                <a:gd name="connsiteX41" fmla="*/ 3067291 w 3287885"/>
                <a:gd name="connsiteY41" fmla="*/ 1365812 h 1423686"/>
                <a:gd name="connsiteX42" fmla="*/ 3113590 w 3287885"/>
                <a:gd name="connsiteY42" fmla="*/ 1354238 h 1423686"/>
                <a:gd name="connsiteX43" fmla="*/ 3148314 w 3287885"/>
                <a:gd name="connsiteY43" fmla="*/ 1331088 h 1423686"/>
                <a:gd name="connsiteX44" fmla="*/ 3194613 w 3287885"/>
                <a:gd name="connsiteY44" fmla="*/ 1319513 h 1423686"/>
                <a:gd name="connsiteX45" fmla="*/ 3264061 w 3287885"/>
                <a:gd name="connsiteY45" fmla="*/ 1296364 h 1423686"/>
                <a:gd name="connsiteX46" fmla="*/ 3287210 w 3287885"/>
                <a:gd name="connsiteY46" fmla="*/ 1261640 h 1423686"/>
                <a:gd name="connsiteX47" fmla="*/ 3240911 w 3287885"/>
                <a:gd name="connsiteY47" fmla="*/ 1203767 h 1423686"/>
                <a:gd name="connsiteX48" fmla="*/ 3148314 w 3287885"/>
                <a:gd name="connsiteY48" fmla="*/ 1145893 h 1423686"/>
                <a:gd name="connsiteX49" fmla="*/ 3078866 w 3287885"/>
                <a:gd name="connsiteY49" fmla="*/ 1064870 h 1423686"/>
                <a:gd name="connsiteX50" fmla="*/ 3044142 w 3287885"/>
                <a:gd name="connsiteY50" fmla="*/ 1041721 h 1423686"/>
                <a:gd name="connsiteX51" fmla="*/ 2986268 w 3287885"/>
                <a:gd name="connsiteY51" fmla="*/ 983848 h 1423686"/>
                <a:gd name="connsiteX52" fmla="*/ 2951544 w 3287885"/>
                <a:gd name="connsiteY52" fmla="*/ 949124 h 1423686"/>
                <a:gd name="connsiteX53" fmla="*/ 2928395 w 3287885"/>
                <a:gd name="connsiteY53" fmla="*/ 925974 h 1423686"/>
                <a:gd name="connsiteX54" fmla="*/ 2870522 w 3287885"/>
                <a:gd name="connsiteY54" fmla="*/ 821802 h 1423686"/>
                <a:gd name="connsiteX55" fmla="*/ 2847372 w 3287885"/>
                <a:gd name="connsiteY55" fmla="*/ 775503 h 1423686"/>
                <a:gd name="connsiteX56" fmla="*/ 2789499 w 3287885"/>
                <a:gd name="connsiteY56" fmla="*/ 682906 h 1423686"/>
                <a:gd name="connsiteX57" fmla="*/ 2754775 w 3287885"/>
                <a:gd name="connsiteY57" fmla="*/ 544010 h 1423686"/>
                <a:gd name="connsiteX58" fmla="*/ 2720051 w 3287885"/>
                <a:gd name="connsiteY58" fmla="*/ 520860 h 1423686"/>
                <a:gd name="connsiteX59" fmla="*/ 2696901 w 3287885"/>
                <a:gd name="connsiteY59" fmla="*/ 486136 h 1423686"/>
                <a:gd name="connsiteX60" fmla="*/ 2662177 w 3287885"/>
                <a:gd name="connsiteY60" fmla="*/ 439838 h 1423686"/>
                <a:gd name="connsiteX61" fmla="*/ 2650603 w 3287885"/>
                <a:gd name="connsiteY61" fmla="*/ 381964 h 1423686"/>
                <a:gd name="connsiteX62" fmla="*/ 2627453 w 3287885"/>
                <a:gd name="connsiteY62" fmla="*/ 312516 h 1423686"/>
                <a:gd name="connsiteX63" fmla="*/ 2615879 w 3287885"/>
                <a:gd name="connsiteY63" fmla="*/ 277792 h 1423686"/>
                <a:gd name="connsiteX64" fmla="*/ 2592729 w 3287885"/>
                <a:gd name="connsiteY64" fmla="*/ 208344 h 1423686"/>
                <a:gd name="connsiteX65" fmla="*/ 2581154 w 3287885"/>
                <a:gd name="connsiteY65" fmla="*/ 162045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87885" h="1423686">
                  <a:moveTo>
                    <a:pt x="1111170" y="0"/>
                  </a:moveTo>
                  <a:cubicBezTo>
                    <a:pt x="1095737" y="7716"/>
                    <a:pt x="1080730" y="16352"/>
                    <a:pt x="1064871" y="23149"/>
                  </a:cubicBezTo>
                  <a:cubicBezTo>
                    <a:pt x="1053657" y="27955"/>
                    <a:pt x="1041060" y="29268"/>
                    <a:pt x="1030147" y="34724"/>
                  </a:cubicBezTo>
                  <a:cubicBezTo>
                    <a:pt x="1017705" y="40945"/>
                    <a:pt x="1007501" y="50971"/>
                    <a:pt x="995423" y="57873"/>
                  </a:cubicBezTo>
                  <a:cubicBezTo>
                    <a:pt x="957579" y="79498"/>
                    <a:pt x="932586" y="87637"/>
                    <a:pt x="891251" y="104172"/>
                  </a:cubicBezTo>
                  <a:cubicBezTo>
                    <a:pt x="879676" y="115747"/>
                    <a:pt x="869847" y="129382"/>
                    <a:pt x="856527" y="138896"/>
                  </a:cubicBezTo>
                  <a:cubicBezTo>
                    <a:pt x="795427" y="182538"/>
                    <a:pt x="821700" y="136182"/>
                    <a:pt x="787079" y="196769"/>
                  </a:cubicBezTo>
                  <a:cubicBezTo>
                    <a:pt x="768083" y="230012"/>
                    <a:pt x="748078" y="276028"/>
                    <a:pt x="740780" y="312516"/>
                  </a:cubicBezTo>
                  <a:cubicBezTo>
                    <a:pt x="736922" y="331807"/>
                    <a:pt x="740640" y="354380"/>
                    <a:pt x="729205" y="370389"/>
                  </a:cubicBezTo>
                  <a:cubicBezTo>
                    <a:pt x="681528" y="437137"/>
                    <a:pt x="621855" y="494454"/>
                    <a:pt x="567160" y="555584"/>
                  </a:cubicBezTo>
                  <a:cubicBezTo>
                    <a:pt x="556245" y="567783"/>
                    <a:pt x="546648" y="582187"/>
                    <a:pt x="532435" y="590308"/>
                  </a:cubicBezTo>
                  <a:cubicBezTo>
                    <a:pt x="518623" y="598200"/>
                    <a:pt x="501570" y="598025"/>
                    <a:pt x="486137" y="601883"/>
                  </a:cubicBezTo>
                  <a:cubicBezTo>
                    <a:pt x="474562" y="609599"/>
                    <a:pt x="458074" y="612820"/>
                    <a:pt x="451413" y="625032"/>
                  </a:cubicBezTo>
                  <a:cubicBezTo>
                    <a:pt x="433886" y="657165"/>
                    <a:pt x="436993" y="698750"/>
                    <a:pt x="416689" y="729205"/>
                  </a:cubicBezTo>
                  <a:lnTo>
                    <a:pt x="393539" y="763929"/>
                  </a:lnTo>
                  <a:cubicBezTo>
                    <a:pt x="389681" y="779362"/>
                    <a:pt x="387551" y="795332"/>
                    <a:pt x="381965" y="810227"/>
                  </a:cubicBezTo>
                  <a:cubicBezTo>
                    <a:pt x="351529" y="891389"/>
                    <a:pt x="369244" y="824093"/>
                    <a:pt x="335666" y="891250"/>
                  </a:cubicBezTo>
                  <a:cubicBezTo>
                    <a:pt x="310479" y="941624"/>
                    <a:pt x="341081" y="916078"/>
                    <a:pt x="300942" y="972273"/>
                  </a:cubicBezTo>
                  <a:cubicBezTo>
                    <a:pt x="291428" y="985593"/>
                    <a:pt x="276871" y="994569"/>
                    <a:pt x="266218" y="1006997"/>
                  </a:cubicBezTo>
                  <a:cubicBezTo>
                    <a:pt x="253663" y="1021644"/>
                    <a:pt x="242707" y="1037598"/>
                    <a:pt x="231494" y="1053296"/>
                  </a:cubicBezTo>
                  <a:cubicBezTo>
                    <a:pt x="223408" y="1064616"/>
                    <a:pt x="217250" y="1077333"/>
                    <a:pt x="208344" y="1088020"/>
                  </a:cubicBezTo>
                  <a:cubicBezTo>
                    <a:pt x="197865" y="1100595"/>
                    <a:pt x="186195" y="1112265"/>
                    <a:pt x="173620" y="1122744"/>
                  </a:cubicBezTo>
                  <a:cubicBezTo>
                    <a:pt x="136936" y="1153313"/>
                    <a:pt x="119915" y="1152220"/>
                    <a:pt x="69448" y="1169043"/>
                  </a:cubicBezTo>
                  <a:lnTo>
                    <a:pt x="0" y="1192192"/>
                  </a:lnTo>
                  <a:cubicBezTo>
                    <a:pt x="11575" y="1199908"/>
                    <a:pt x="21938" y="1209861"/>
                    <a:pt x="34724" y="1215341"/>
                  </a:cubicBezTo>
                  <a:cubicBezTo>
                    <a:pt x="78835" y="1234246"/>
                    <a:pt x="203191" y="1237097"/>
                    <a:pt x="219919" y="1238491"/>
                  </a:cubicBezTo>
                  <a:cubicBezTo>
                    <a:pt x="374462" y="1269398"/>
                    <a:pt x="176028" y="1232660"/>
                    <a:pt x="509286" y="1261640"/>
                  </a:cubicBezTo>
                  <a:cubicBezTo>
                    <a:pt x="544502" y="1264702"/>
                    <a:pt x="548344" y="1281169"/>
                    <a:pt x="578734" y="1296364"/>
                  </a:cubicBezTo>
                  <a:cubicBezTo>
                    <a:pt x="589647" y="1301820"/>
                    <a:pt x="602244" y="1303133"/>
                    <a:pt x="613458" y="1307939"/>
                  </a:cubicBezTo>
                  <a:cubicBezTo>
                    <a:pt x="629317" y="1314736"/>
                    <a:pt x="643898" y="1324291"/>
                    <a:pt x="659757" y="1331088"/>
                  </a:cubicBezTo>
                  <a:cubicBezTo>
                    <a:pt x="687510" y="1342982"/>
                    <a:pt x="711410" y="1345847"/>
                    <a:pt x="740780" y="1354238"/>
                  </a:cubicBezTo>
                  <a:cubicBezTo>
                    <a:pt x="752511" y="1357590"/>
                    <a:pt x="763316" y="1365258"/>
                    <a:pt x="775504" y="1365812"/>
                  </a:cubicBezTo>
                  <a:cubicBezTo>
                    <a:pt x="933575" y="1372997"/>
                    <a:pt x="1091879" y="1373529"/>
                    <a:pt x="1250066" y="1377387"/>
                  </a:cubicBezTo>
                  <a:cubicBezTo>
                    <a:pt x="1273215" y="1381245"/>
                    <a:pt x="1296746" y="1383270"/>
                    <a:pt x="1319514" y="1388962"/>
                  </a:cubicBezTo>
                  <a:cubicBezTo>
                    <a:pt x="1343187" y="1394880"/>
                    <a:pt x="1364588" y="1410950"/>
                    <a:pt x="1388962" y="1412111"/>
                  </a:cubicBezTo>
                  <a:lnTo>
                    <a:pt x="1632030" y="1423686"/>
                  </a:lnTo>
                  <a:cubicBezTo>
                    <a:pt x="1701478" y="1419828"/>
                    <a:pt x="1771105" y="1418408"/>
                    <a:pt x="1840375" y="1412111"/>
                  </a:cubicBezTo>
                  <a:cubicBezTo>
                    <a:pt x="1856217" y="1410671"/>
                    <a:pt x="1870791" y="1401444"/>
                    <a:pt x="1886673" y="1400536"/>
                  </a:cubicBezTo>
                  <a:cubicBezTo>
                    <a:pt x="2006146" y="1393709"/>
                    <a:pt x="2125884" y="1392820"/>
                    <a:pt x="2245489" y="1388962"/>
                  </a:cubicBezTo>
                  <a:cubicBezTo>
                    <a:pt x="2506181" y="1362892"/>
                    <a:pt x="2186389" y="1388962"/>
                    <a:pt x="2581154" y="1388962"/>
                  </a:cubicBezTo>
                  <a:cubicBezTo>
                    <a:pt x="2731674" y="1388962"/>
                    <a:pt x="2882096" y="1381245"/>
                    <a:pt x="3032567" y="1377387"/>
                  </a:cubicBezTo>
                  <a:cubicBezTo>
                    <a:pt x="3044142" y="1373529"/>
                    <a:pt x="3055560" y="1369164"/>
                    <a:pt x="3067291" y="1365812"/>
                  </a:cubicBezTo>
                  <a:cubicBezTo>
                    <a:pt x="3082587" y="1361442"/>
                    <a:pt x="3098968" y="1360504"/>
                    <a:pt x="3113590" y="1354238"/>
                  </a:cubicBezTo>
                  <a:cubicBezTo>
                    <a:pt x="3126376" y="1348758"/>
                    <a:pt x="3135528" y="1336568"/>
                    <a:pt x="3148314" y="1331088"/>
                  </a:cubicBezTo>
                  <a:cubicBezTo>
                    <a:pt x="3162936" y="1324821"/>
                    <a:pt x="3179376" y="1324084"/>
                    <a:pt x="3194613" y="1319513"/>
                  </a:cubicBezTo>
                  <a:cubicBezTo>
                    <a:pt x="3217985" y="1312501"/>
                    <a:pt x="3264061" y="1296364"/>
                    <a:pt x="3264061" y="1296364"/>
                  </a:cubicBezTo>
                  <a:cubicBezTo>
                    <a:pt x="3271777" y="1284789"/>
                    <a:pt x="3284923" y="1275362"/>
                    <a:pt x="3287210" y="1261640"/>
                  </a:cubicBezTo>
                  <a:cubicBezTo>
                    <a:pt x="3292927" y="1227338"/>
                    <a:pt x="3261056" y="1218156"/>
                    <a:pt x="3240911" y="1203767"/>
                  </a:cubicBezTo>
                  <a:cubicBezTo>
                    <a:pt x="3170789" y="1153680"/>
                    <a:pt x="3220830" y="1182152"/>
                    <a:pt x="3148314" y="1145893"/>
                  </a:cubicBezTo>
                  <a:cubicBezTo>
                    <a:pt x="3122771" y="1111836"/>
                    <a:pt x="3111106" y="1091737"/>
                    <a:pt x="3078866" y="1064870"/>
                  </a:cubicBezTo>
                  <a:cubicBezTo>
                    <a:pt x="3068179" y="1055964"/>
                    <a:pt x="3054611" y="1050881"/>
                    <a:pt x="3044142" y="1041721"/>
                  </a:cubicBezTo>
                  <a:cubicBezTo>
                    <a:pt x="3023610" y="1023756"/>
                    <a:pt x="3005559" y="1003139"/>
                    <a:pt x="2986268" y="983848"/>
                  </a:cubicBezTo>
                  <a:lnTo>
                    <a:pt x="2951544" y="949124"/>
                  </a:lnTo>
                  <a:lnTo>
                    <a:pt x="2928395" y="925974"/>
                  </a:lnTo>
                  <a:cubicBezTo>
                    <a:pt x="2896387" y="829953"/>
                    <a:pt x="2950118" y="980991"/>
                    <a:pt x="2870522" y="821802"/>
                  </a:cubicBezTo>
                  <a:cubicBezTo>
                    <a:pt x="2862805" y="806369"/>
                    <a:pt x="2856066" y="790407"/>
                    <a:pt x="2847372" y="775503"/>
                  </a:cubicBezTo>
                  <a:cubicBezTo>
                    <a:pt x="2829032" y="744063"/>
                    <a:pt x="2789499" y="682906"/>
                    <a:pt x="2789499" y="682906"/>
                  </a:cubicBezTo>
                  <a:cubicBezTo>
                    <a:pt x="2783064" y="624991"/>
                    <a:pt x="2794646" y="583881"/>
                    <a:pt x="2754775" y="544010"/>
                  </a:cubicBezTo>
                  <a:cubicBezTo>
                    <a:pt x="2744938" y="534173"/>
                    <a:pt x="2731626" y="528577"/>
                    <a:pt x="2720051" y="520860"/>
                  </a:cubicBezTo>
                  <a:cubicBezTo>
                    <a:pt x="2712334" y="509285"/>
                    <a:pt x="2704987" y="497456"/>
                    <a:pt x="2696901" y="486136"/>
                  </a:cubicBezTo>
                  <a:cubicBezTo>
                    <a:pt x="2685688" y="470438"/>
                    <a:pt x="2670012" y="457466"/>
                    <a:pt x="2662177" y="439838"/>
                  </a:cubicBezTo>
                  <a:cubicBezTo>
                    <a:pt x="2654187" y="421860"/>
                    <a:pt x="2655779" y="400944"/>
                    <a:pt x="2650603" y="381964"/>
                  </a:cubicBezTo>
                  <a:cubicBezTo>
                    <a:pt x="2644183" y="358422"/>
                    <a:pt x="2635169" y="335665"/>
                    <a:pt x="2627453" y="312516"/>
                  </a:cubicBezTo>
                  <a:lnTo>
                    <a:pt x="2615879" y="277792"/>
                  </a:lnTo>
                  <a:lnTo>
                    <a:pt x="2592729" y="208344"/>
                  </a:lnTo>
                  <a:cubicBezTo>
                    <a:pt x="2579934" y="169960"/>
                    <a:pt x="2581154" y="185821"/>
                    <a:pt x="2581154" y="162045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977114" y="4282634"/>
              <a:ext cx="1539433" cy="1180617"/>
            </a:xfrm>
            <a:custGeom>
              <a:avLst/>
              <a:gdLst>
                <a:gd name="connsiteX0" fmla="*/ 672801 w 1020041"/>
                <a:gd name="connsiteY0" fmla="*/ 0 h 995423"/>
                <a:gd name="connsiteX1" fmla="*/ 626502 w 1020041"/>
                <a:gd name="connsiteY1" fmla="*/ 11575 h 995423"/>
                <a:gd name="connsiteX2" fmla="*/ 256112 w 1020041"/>
                <a:gd name="connsiteY2" fmla="*/ 34725 h 995423"/>
                <a:gd name="connsiteX3" fmla="*/ 163515 w 1020041"/>
                <a:gd name="connsiteY3" fmla="*/ 115747 h 995423"/>
                <a:gd name="connsiteX4" fmla="*/ 105641 w 1020041"/>
                <a:gd name="connsiteY4" fmla="*/ 185195 h 995423"/>
                <a:gd name="connsiteX5" fmla="*/ 1469 w 1020041"/>
                <a:gd name="connsiteY5" fmla="*/ 601884 h 995423"/>
                <a:gd name="connsiteX6" fmla="*/ 13044 w 1020041"/>
                <a:gd name="connsiteY6" fmla="*/ 694481 h 995423"/>
                <a:gd name="connsiteX7" fmla="*/ 94066 w 1020041"/>
                <a:gd name="connsiteY7" fmla="*/ 821803 h 995423"/>
                <a:gd name="connsiteX8" fmla="*/ 117216 w 1020041"/>
                <a:gd name="connsiteY8" fmla="*/ 856527 h 995423"/>
                <a:gd name="connsiteX9" fmla="*/ 209813 w 1020041"/>
                <a:gd name="connsiteY9" fmla="*/ 902826 h 995423"/>
                <a:gd name="connsiteX10" fmla="*/ 290836 w 1020041"/>
                <a:gd name="connsiteY10" fmla="*/ 937550 h 995423"/>
                <a:gd name="connsiteX11" fmla="*/ 406583 w 1020041"/>
                <a:gd name="connsiteY11" fmla="*/ 983849 h 995423"/>
                <a:gd name="connsiteX12" fmla="*/ 441307 w 1020041"/>
                <a:gd name="connsiteY12" fmla="*/ 995423 h 995423"/>
                <a:gd name="connsiteX13" fmla="*/ 765398 w 1020041"/>
                <a:gd name="connsiteY13" fmla="*/ 972274 h 995423"/>
                <a:gd name="connsiteX14" fmla="*/ 800122 w 1020041"/>
                <a:gd name="connsiteY14" fmla="*/ 960699 h 995423"/>
                <a:gd name="connsiteX15" fmla="*/ 857996 w 1020041"/>
                <a:gd name="connsiteY15" fmla="*/ 925975 h 995423"/>
                <a:gd name="connsiteX16" fmla="*/ 939018 w 1020041"/>
                <a:gd name="connsiteY16" fmla="*/ 844952 h 995423"/>
                <a:gd name="connsiteX17" fmla="*/ 985317 w 1020041"/>
                <a:gd name="connsiteY17" fmla="*/ 763930 h 995423"/>
                <a:gd name="connsiteX18" fmla="*/ 1020041 w 1020041"/>
                <a:gd name="connsiteY18" fmla="*/ 613459 h 995423"/>
                <a:gd name="connsiteX19" fmla="*/ 996892 w 1020041"/>
                <a:gd name="connsiteY19" fmla="*/ 335666 h 995423"/>
                <a:gd name="connsiteX20" fmla="*/ 973742 w 1020041"/>
                <a:gd name="connsiteY20" fmla="*/ 300942 h 995423"/>
                <a:gd name="connsiteX21" fmla="*/ 904294 w 1020041"/>
                <a:gd name="connsiteY21" fmla="*/ 219919 h 995423"/>
                <a:gd name="connsiteX22" fmla="*/ 869570 w 1020041"/>
                <a:gd name="connsiteY22" fmla="*/ 173621 h 995423"/>
                <a:gd name="connsiteX23" fmla="*/ 730674 w 1020041"/>
                <a:gd name="connsiteY23" fmla="*/ 92598 h 995423"/>
                <a:gd name="connsiteX24" fmla="*/ 695950 w 1020041"/>
                <a:gd name="connsiteY24" fmla="*/ 69449 h 995423"/>
                <a:gd name="connsiteX25" fmla="*/ 626502 w 1020041"/>
                <a:gd name="connsiteY25" fmla="*/ 46299 h 995423"/>
                <a:gd name="connsiteX26" fmla="*/ 591778 w 1020041"/>
                <a:gd name="connsiteY26" fmla="*/ 23150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0041" h="995423">
                  <a:moveTo>
                    <a:pt x="672801" y="0"/>
                  </a:moveTo>
                  <a:cubicBezTo>
                    <a:pt x="657368" y="3858"/>
                    <a:pt x="642379" y="10583"/>
                    <a:pt x="626502" y="11575"/>
                  </a:cubicBezTo>
                  <a:cubicBezTo>
                    <a:pt x="237943" y="35861"/>
                    <a:pt x="414430" y="-4855"/>
                    <a:pt x="256112" y="34725"/>
                  </a:cubicBezTo>
                  <a:cubicBezTo>
                    <a:pt x="224840" y="59742"/>
                    <a:pt x="189613" y="84430"/>
                    <a:pt x="163515" y="115747"/>
                  </a:cubicBezTo>
                  <a:cubicBezTo>
                    <a:pt x="82941" y="212435"/>
                    <a:pt x="207087" y="83749"/>
                    <a:pt x="105641" y="185195"/>
                  </a:cubicBezTo>
                  <a:cubicBezTo>
                    <a:pt x="31165" y="334149"/>
                    <a:pt x="48145" y="290707"/>
                    <a:pt x="1469" y="601884"/>
                  </a:cubicBezTo>
                  <a:cubicBezTo>
                    <a:pt x="-3145" y="632646"/>
                    <a:pt x="3766" y="664791"/>
                    <a:pt x="13044" y="694481"/>
                  </a:cubicBezTo>
                  <a:cubicBezTo>
                    <a:pt x="46956" y="803001"/>
                    <a:pt x="44288" y="762070"/>
                    <a:pt x="94066" y="821803"/>
                  </a:cubicBezTo>
                  <a:cubicBezTo>
                    <a:pt x="102972" y="832490"/>
                    <a:pt x="107379" y="846690"/>
                    <a:pt x="117216" y="856527"/>
                  </a:cubicBezTo>
                  <a:cubicBezTo>
                    <a:pt x="156566" y="895877"/>
                    <a:pt x="161024" y="890628"/>
                    <a:pt x="209813" y="902826"/>
                  </a:cubicBezTo>
                  <a:cubicBezTo>
                    <a:pt x="254482" y="947493"/>
                    <a:pt x="208547" y="910120"/>
                    <a:pt x="290836" y="937550"/>
                  </a:cubicBezTo>
                  <a:cubicBezTo>
                    <a:pt x="330258" y="950691"/>
                    <a:pt x="367161" y="970709"/>
                    <a:pt x="406583" y="983849"/>
                  </a:cubicBezTo>
                  <a:lnTo>
                    <a:pt x="441307" y="995423"/>
                  </a:lnTo>
                  <a:cubicBezTo>
                    <a:pt x="549337" y="987707"/>
                    <a:pt x="657596" y="982706"/>
                    <a:pt x="765398" y="972274"/>
                  </a:cubicBezTo>
                  <a:cubicBezTo>
                    <a:pt x="777542" y="971099"/>
                    <a:pt x="789209" y="966155"/>
                    <a:pt x="800122" y="960699"/>
                  </a:cubicBezTo>
                  <a:cubicBezTo>
                    <a:pt x="820244" y="950638"/>
                    <a:pt x="840713" y="940377"/>
                    <a:pt x="857996" y="925975"/>
                  </a:cubicBezTo>
                  <a:cubicBezTo>
                    <a:pt x="887338" y="901524"/>
                    <a:pt x="921936" y="879114"/>
                    <a:pt x="939018" y="844952"/>
                  </a:cubicBezTo>
                  <a:cubicBezTo>
                    <a:pt x="968389" y="786212"/>
                    <a:pt x="952597" y="813011"/>
                    <a:pt x="985317" y="763930"/>
                  </a:cubicBezTo>
                  <a:cubicBezTo>
                    <a:pt x="1013237" y="652246"/>
                    <a:pt x="1002226" y="702530"/>
                    <a:pt x="1020041" y="613459"/>
                  </a:cubicBezTo>
                  <a:cubicBezTo>
                    <a:pt x="1012325" y="520861"/>
                    <a:pt x="1010509" y="427581"/>
                    <a:pt x="996892" y="335666"/>
                  </a:cubicBezTo>
                  <a:cubicBezTo>
                    <a:pt x="994853" y="321905"/>
                    <a:pt x="981828" y="312262"/>
                    <a:pt x="973742" y="300942"/>
                  </a:cubicBezTo>
                  <a:cubicBezTo>
                    <a:pt x="901209" y="199396"/>
                    <a:pt x="976407" y="304050"/>
                    <a:pt x="904294" y="219919"/>
                  </a:cubicBezTo>
                  <a:cubicBezTo>
                    <a:pt x="891740" y="205272"/>
                    <a:pt x="883211" y="187262"/>
                    <a:pt x="869570" y="173621"/>
                  </a:cubicBezTo>
                  <a:cubicBezTo>
                    <a:pt x="820388" y="124439"/>
                    <a:pt x="796299" y="136347"/>
                    <a:pt x="730674" y="92598"/>
                  </a:cubicBezTo>
                  <a:cubicBezTo>
                    <a:pt x="719099" y="84882"/>
                    <a:pt x="708662" y="75099"/>
                    <a:pt x="695950" y="69449"/>
                  </a:cubicBezTo>
                  <a:cubicBezTo>
                    <a:pt x="673652" y="59539"/>
                    <a:pt x="646805" y="59834"/>
                    <a:pt x="626502" y="46299"/>
                  </a:cubicBezTo>
                  <a:lnTo>
                    <a:pt x="591778" y="23150"/>
                  </a:lnTo>
                </a:path>
              </a:pathLst>
            </a:custGeom>
            <a:solidFill>
              <a:srgbClr val="033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370648" y="4385345"/>
              <a:ext cx="729210" cy="776964"/>
            </a:xfrm>
            <a:custGeom>
              <a:avLst/>
              <a:gdLst>
                <a:gd name="connsiteX0" fmla="*/ 34729 w 729210"/>
                <a:gd name="connsiteY0" fmla="*/ 360275 h 776964"/>
                <a:gd name="connsiteX1" fmla="*/ 46304 w 729210"/>
                <a:gd name="connsiteY1" fmla="*/ 302402 h 776964"/>
                <a:gd name="connsiteX2" fmla="*/ 69453 w 729210"/>
                <a:gd name="connsiteY2" fmla="*/ 279252 h 776964"/>
                <a:gd name="connsiteX3" fmla="*/ 92603 w 729210"/>
                <a:gd name="connsiteY3" fmla="*/ 244528 h 776964"/>
                <a:gd name="connsiteX4" fmla="*/ 138902 w 729210"/>
                <a:gd name="connsiteY4" fmla="*/ 151931 h 776964"/>
                <a:gd name="connsiteX5" fmla="*/ 185200 w 729210"/>
                <a:gd name="connsiteY5" fmla="*/ 82483 h 776964"/>
                <a:gd name="connsiteX6" fmla="*/ 219924 w 729210"/>
                <a:gd name="connsiteY6" fmla="*/ 1460 h 776964"/>
                <a:gd name="connsiteX7" fmla="*/ 208350 w 729210"/>
                <a:gd name="connsiteY7" fmla="*/ 36184 h 776964"/>
                <a:gd name="connsiteX8" fmla="*/ 185200 w 729210"/>
                <a:gd name="connsiteY8" fmla="*/ 94057 h 776964"/>
                <a:gd name="connsiteX9" fmla="*/ 150476 w 729210"/>
                <a:gd name="connsiteY9" fmla="*/ 175080 h 776964"/>
                <a:gd name="connsiteX10" fmla="*/ 104177 w 729210"/>
                <a:gd name="connsiteY10" fmla="*/ 279252 h 776964"/>
                <a:gd name="connsiteX11" fmla="*/ 92603 w 729210"/>
                <a:gd name="connsiteY11" fmla="*/ 325551 h 776964"/>
                <a:gd name="connsiteX12" fmla="*/ 69453 w 729210"/>
                <a:gd name="connsiteY12" fmla="*/ 360275 h 776964"/>
                <a:gd name="connsiteX13" fmla="*/ 57879 w 729210"/>
                <a:gd name="connsiteY13" fmla="*/ 429723 h 776964"/>
                <a:gd name="connsiteX14" fmla="*/ 23155 w 729210"/>
                <a:gd name="connsiteY14" fmla="*/ 510746 h 776964"/>
                <a:gd name="connsiteX15" fmla="*/ 5 w 729210"/>
                <a:gd name="connsiteY15" fmla="*/ 672792 h 776964"/>
                <a:gd name="connsiteX16" fmla="*/ 11580 w 729210"/>
                <a:gd name="connsiteY16" fmla="*/ 753814 h 776964"/>
                <a:gd name="connsiteX17" fmla="*/ 46304 w 729210"/>
                <a:gd name="connsiteY17" fmla="*/ 765389 h 776964"/>
                <a:gd name="connsiteX18" fmla="*/ 162051 w 729210"/>
                <a:gd name="connsiteY18" fmla="*/ 776964 h 776964"/>
                <a:gd name="connsiteX19" fmla="*/ 243074 w 729210"/>
                <a:gd name="connsiteY19" fmla="*/ 568619 h 776964"/>
                <a:gd name="connsiteX20" fmla="*/ 324096 w 729210"/>
                <a:gd name="connsiteY20" fmla="*/ 649642 h 776964"/>
                <a:gd name="connsiteX21" fmla="*/ 416694 w 729210"/>
                <a:gd name="connsiteY21" fmla="*/ 719090 h 776964"/>
                <a:gd name="connsiteX22" fmla="*/ 428269 w 729210"/>
                <a:gd name="connsiteY22" fmla="*/ 765389 h 776964"/>
                <a:gd name="connsiteX23" fmla="*/ 694486 w 729210"/>
                <a:gd name="connsiteY23" fmla="*/ 730665 h 776964"/>
                <a:gd name="connsiteX24" fmla="*/ 717636 w 729210"/>
                <a:gd name="connsiteY24" fmla="*/ 707516 h 776964"/>
                <a:gd name="connsiteX25" fmla="*/ 636613 w 729210"/>
                <a:gd name="connsiteY25" fmla="*/ 649642 h 776964"/>
                <a:gd name="connsiteX26" fmla="*/ 578739 w 729210"/>
                <a:gd name="connsiteY26" fmla="*/ 626493 h 776964"/>
                <a:gd name="connsiteX27" fmla="*/ 532441 w 729210"/>
                <a:gd name="connsiteY27" fmla="*/ 591769 h 776964"/>
                <a:gd name="connsiteX28" fmla="*/ 381970 w 729210"/>
                <a:gd name="connsiteY28" fmla="*/ 522321 h 776964"/>
                <a:gd name="connsiteX29" fmla="*/ 428269 w 729210"/>
                <a:gd name="connsiteY29" fmla="*/ 487597 h 776964"/>
                <a:gd name="connsiteX30" fmla="*/ 474567 w 729210"/>
                <a:gd name="connsiteY30" fmla="*/ 476022 h 776964"/>
                <a:gd name="connsiteX31" fmla="*/ 613464 w 729210"/>
                <a:gd name="connsiteY31" fmla="*/ 452873 h 776964"/>
                <a:gd name="connsiteX32" fmla="*/ 659762 w 729210"/>
                <a:gd name="connsiteY32" fmla="*/ 441298 h 776964"/>
                <a:gd name="connsiteX33" fmla="*/ 729210 w 729210"/>
                <a:gd name="connsiteY33" fmla="*/ 418148 h 776964"/>
                <a:gd name="connsiteX34" fmla="*/ 659762 w 729210"/>
                <a:gd name="connsiteY34" fmla="*/ 313976 h 776964"/>
                <a:gd name="connsiteX35" fmla="*/ 578739 w 729210"/>
                <a:gd name="connsiteY35" fmla="*/ 221379 h 776964"/>
                <a:gd name="connsiteX36" fmla="*/ 520866 w 729210"/>
                <a:gd name="connsiteY36" fmla="*/ 232954 h 776964"/>
                <a:gd name="connsiteX37" fmla="*/ 416694 w 729210"/>
                <a:gd name="connsiteY37" fmla="*/ 348700 h 776964"/>
                <a:gd name="connsiteX38" fmla="*/ 393545 w 729210"/>
                <a:gd name="connsiteY38" fmla="*/ 371850 h 776964"/>
                <a:gd name="connsiteX39" fmla="*/ 381970 w 729210"/>
                <a:gd name="connsiteY39" fmla="*/ 337126 h 776964"/>
                <a:gd name="connsiteX40" fmla="*/ 162051 w 729210"/>
                <a:gd name="connsiteY40" fmla="*/ 59333 h 77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9210" h="776964">
                  <a:moveTo>
                    <a:pt x="34729" y="360275"/>
                  </a:moveTo>
                  <a:cubicBezTo>
                    <a:pt x="38587" y="340984"/>
                    <a:pt x="38554" y="320484"/>
                    <a:pt x="46304" y="302402"/>
                  </a:cubicBezTo>
                  <a:cubicBezTo>
                    <a:pt x="50603" y="292372"/>
                    <a:pt x="62636" y="287773"/>
                    <a:pt x="69453" y="279252"/>
                  </a:cubicBezTo>
                  <a:cubicBezTo>
                    <a:pt x="78143" y="268389"/>
                    <a:pt x="85942" y="256740"/>
                    <a:pt x="92603" y="244528"/>
                  </a:cubicBezTo>
                  <a:cubicBezTo>
                    <a:pt x="109128" y="214233"/>
                    <a:pt x="119760" y="180644"/>
                    <a:pt x="138902" y="151931"/>
                  </a:cubicBezTo>
                  <a:cubicBezTo>
                    <a:pt x="154335" y="128782"/>
                    <a:pt x="176402" y="108877"/>
                    <a:pt x="185200" y="82483"/>
                  </a:cubicBezTo>
                  <a:cubicBezTo>
                    <a:pt x="192117" y="61732"/>
                    <a:pt x="205623" y="15761"/>
                    <a:pt x="219924" y="1460"/>
                  </a:cubicBezTo>
                  <a:cubicBezTo>
                    <a:pt x="228551" y="-7167"/>
                    <a:pt x="212634" y="24760"/>
                    <a:pt x="208350" y="36184"/>
                  </a:cubicBezTo>
                  <a:cubicBezTo>
                    <a:pt x="201055" y="55638"/>
                    <a:pt x="192495" y="74603"/>
                    <a:pt x="185200" y="94057"/>
                  </a:cubicBezTo>
                  <a:cubicBezTo>
                    <a:pt x="142399" y="208194"/>
                    <a:pt x="215529" y="28710"/>
                    <a:pt x="150476" y="175080"/>
                  </a:cubicBezTo>
                  <a:cubicBezTo>
                    <a:pt x="91366" y="308078"/>
                    <a:pt x="161161" y="165288"/>
                    <a:pt x="104177" y="279252"/>
                  </a:cubicBezTo>
                  <a:cubicBezTo>
                    <a:pt x="100319" y="294685"/>
                    <a:pt x="98869" y="310929"/>
                    <a:pt x="92603" y="325551"/>
                  </a:cubicBezTo>
                  <a:cubicBezTo>
                    <a:pt x="87123" y="338337"/>
                    <a:pt x="73852" y="347078"/>
                    <a:pt x="69453" y="360275"/>
                  </a:cubicBezTo>
                  <a:cubicBezTo>
                    <a:pt x="62032" y="382539"/>
                    <a:pt x="62970" y="406813"/>
                    <a:pt x="57879" y="429723"/>
                  </a:cubicBezTo>
                  <a:cubicBezTo>
                    <a:pt x="51067" y="460376"/>
                    <a:pt x="37307" y="482441"/>
                    <a:pt x="23155" y="510746"/>
                  </a:cubicBezTo>
                  <a:cubicBezTo>
                    <a:pt x="17395" y="545303"/>
                    <a:pt x="5" y="643820"/>
                    <a:pt x="5" y="672792"/>
                  </a:cubicBezTo>
                  <a:cubicBezTo>
                    <a:pt x="5" y="700074"/>
                    <a:pt x="-621" y="729413"/>
                    <a:pt x="11580" y="753814"/>
                  </a:cubicBezTo>
                  <a:cubicBezTo>
                    <a:pt x="17036" y="764727"/>
                    <a:pt x="34245" y="763534"/>
                    <a:pt x="46304" y="765389"/>
                  </a:cubicBezTo>
                  <a:cubicBezTo>
                    <a:pt x="84628" y="771285"/>
                    <a:pt x="123469" y="773106"/>
                    <a:pt x="162051" y="776964"/>
                  </a:cubicBezTo>
                  <a:cubicBezTo>
                    <a:pt x="363572" y="743376"/>
                    <a:pt x="41808" y="820204"/>
                    <a:pt x="243074" y="568619"/>
                  </a:cubicBezTo>
                  <a:cubicBezTo>
                    <a:pt x="266934" y="538794"/>
                    <a:pt x="297089" y="622634"/>
                    <a:pt x="324096" y="649642"/>
                  </a:cubicBezTo>
                  <a:cubicBezTo>
                    <a:pt x="382595" y="708141"/>
                    <a:pt x="350874" y="686181"/>
                    <a:pt x="416694" y="719090"/>
                  </a:cubicBezTo>
                  <a:cubicBezTo>
                    <a:pt x="420552" y="734523"/>
                    <a:pt x="412470" y="763530"/>
                    <a:pt x="428269" y="765389"/>
                  </a:cubicBezTo>
                  <a:cubicBezTo>
                    <a:pt x="442825" y="767102"/>
                    <a:pt x="638578" y="738652"/>
                    <a:pt x="694486" y="730665"/>
                  </a:cubicBezTo>
                  <a:cubicBezTo>
                    <a:pt x="702203" y="722949"/>
                    <a:pt x="721689" y="717648"/>
                    <a:pt x="717636" y="707516"/>
                  </a:cubicBezTo>
                  <a:cubicBezTo>
                    <a:pt x="716326" y="704241"/>
                    <a:pt x="646921" y="654796"/>
                    <a:pt x="636613" y="649642"/>
                  </a:cubicBezTo>
                  <a:cubicBezTo>
                    <a:pt x="618029" y="640350"/>
                    <a:pt x="596902" y="636583"/>
                    <a:pt x="578739" y="626493"/>
                  </a:cubicBezTo>
                  <a:cubicBezTo>
                    <a:pt x="561876" y="617125"/>
                    <a:pt x="549695" y="600396"/>
                    <a:pt x="532441" y="591769"/>
                  </a:cubicBezTo>
                  <a:cubicBezTo>
                    <a:pt x="326573" y="488835"/>
                    <a:pt x="477115" y="585750"/>
                    <a:pt x="381970" y="522321"/>
                  </a:cubicBezTo>
                  <a:cubicBezTo>
                    <a:pt x="397403" y="510746"/>
                    <a:pt x="411014" y="496224"/>
                    <a:pt x="428269" y="487597"/>
                  </a:cubicBezTo>
                  <a:cubicBezTo>
                    <a:pt x="442497" y="480483"/>
                    <a:pt x="458932" y="478954"/>
                    <a:pt x="474567" y="476022"/>
                  </a:cubicBezTo>
                  <a:cubicBezTo>
                    <a:pt x="520701" y="467372"/>
                    <a:pt x="567330" y="461523"/>
                    <a:pt x="613464" y="452873"/>
                  </a:cubicBezTo>
                  <a:cubicBezTo>
                    <a:pt x="629099" y="449941"/>
                    <a:pt x="644525" y="445869"/>
                    <a:pt x="659762" y="441298"/>
                  </a:cubicBezTo>
                  <a:cubicBezTo>
                    <a:pt x="683134" y="434286"/>
                    <a:pt x="729210" y="418148"/>
                    <a:pt x="729210" y="418148"/>
                  </a:cubicBezTo>
                  <a:cubicBezTo>
                    <a:pt x="709267" y="338374"/>
                    <a:pt x="731889" y="395119"/>
                    <a:pt x="659762" y="313976"/>
                  </a:cubicBezTo>
                  <a:cubicBezTo>
                    <a:pt x="532243" y="170518"/>
                    <a:pt x="728850" y="371490"/>
                    <a:pt x="578739" y="221379"/>
                  </a:cubicBezTo>
                  <a:cubicBezTo>
                    <a:pt x="559448" y="225237"/>
                    <a:pt x="537463" y="222392"/>
                    <a:pt x="520866" y="232954"/>
                  </a:cubicBezTo>
                  <a:cubicBezTo>
                    <a:pt x="469560" y="265603"/>
                    <a:pt x="452333" y="305933"/>
                    <a:pt x="416694" y="348700"/>
                  </a:cubicBezTo>
                  <a:cubicBezTo>
                    <a:pt x="409708" y="357083"/>
                    <a:pt x="401261" y="364133"/>
                    <a:pt x="393545" y="371850"/>
                  </a:cubicBezTo>
                  <a:cubicBezTo>
                    <a:pt x="389687" y="360275"/>
                    <a:pt x="382871" y="349293"/>
                    <a:pt x="381970" y="337126"/>
                  </a:cubicBezTo>
                  <a:cubicBezTo>
                    <a:pt x="356252" y="-10055"/>
                    <a:pt x="471504" y="59333"/>
                    <a:pt x="162051" y="5933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  <a14:foregroundMark x1="43085" y1="45503" x2="55319" y2="2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2519" y="2738137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Next task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7" y="922757"/>
            <a:ext cx="7063853" cy="559957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Feedback on Progress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33531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76" y="1543284"/>
            <a:ext cx="7950200" cy="4457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1383" y="960699"/>
            <a:ext cx="2157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336FF"/>
                </a:solidFill>
              </a:rPr>
              <a:t>Try and solve it!</a:t>
            </a:r>
            <a:endParaRPr lang="en-US" sz="2400" i="1" dirty="0">
              <a:solidFill>
                <a:srgbClr val="03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41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12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b="1" dirty="0" err="1" smtClean="0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6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96" y="4131559"/>
            <a:ext cx="4538591" cy="254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6121" y="3796496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we want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z="2200" dirty="0" smtClean="0">
                <a:latin typeface="Courier"/>
                <a:cs typeface="Courier"/>
              </a:rPr>
              <a:t>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2" name="Picture 1" descr="Screen Shot 2016-06-20 at 11.37.26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889" y="3707919"/>
            <a:ext cx="2765778" cy="2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30" y="3821845"/>
            <a:ext cx="2888211" cy="2854515"/>
          </a:xfrm>
          <a:prstGeom prst="rect">
            <a:avLst/>
          </a:prstGeom>
        </p:spPr>
      </p:pic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5180" y="4317357"/>
            <a:ext cx="2185694" cy="22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Actual Bug from Mark II Computer</a:t>
            </a:r>
          </a:p>
        </p:txBody>
      </p:sp>
      <p:pic>
        <p:nvPicPr>
          <p:cNvPr id="5" name="Picture 4" descr="92-13129_428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978" y="914400"/>
            <a:ext cx="8007200" cy="52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Actual Bug from Marc II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9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777" y="359832"/>
            <a:ext cx="9671690" cy="64981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Grace Hopper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05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916"/>
            <a:ext cx="9214555" cy="6910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3333" y="3231444"/>
            <a:ext cx="838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7889" y="414866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entury"/>
                <a:cs typeface="Century"/>
              </a:rPr>
              <a:t>CS106A</a:t>
            </a:r>
            <a:endParaRPr lang="en-US" sz="3600" b="1" dirty="0">
              <a:solidFill>
                <a:srgbClr val="FFFFFF"/>
              </a:solidFill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3938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111"/>
            <a:ext cx="9144000" cy="51435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Fence Post Problem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6982" y="5752618"/>
            <a:ext cx="431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Also </a:t>
            </a:r>
            <a:r>
              <a:rPr lang="en-US" smtClean="0"/>
              <a:t>sometimes called an Off By One Error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9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Unstoppable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360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58769"/>
              </p:ext>
            </p:extLst>
          </p:nvPr>
        </p:nvGraphicFramePr>
        <p:xfrm>
          <a:off x="136525" y="1905000"/>
          <a:ext cx="8915400" cy="3744279"/>
        </p:xfrm>
        <a:graphic>
          <a:graphicData uri="http://schemas.openxmlformats.org/drawingml/2006/table">
            <a:tbl>
              <a:tblPr/>
              <a:tblGrid>
                <a:gridCol w="2270125"/>
                <a:gridCol w="2592388"/>
                <a:gridCol w="4052887"/>
              </a:tblGrid>
              <a:tr h="3175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Opposite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 it checks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frontIsClear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frontIsBlocked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in front of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left?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right?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Are there beepers on this corner?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Any there beepers in Karel’s bag?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north?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east?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2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south?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facingWest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notFacingWest()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west?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3225" y="6096000"/>
            <a:ext cx="8382000" cy="3667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altLang="x-none" i="1" dirty="0">
                <a:latin typeface="Calibri" charset="0"/>
              </a:rPr>
              <a:t>This is </a:t>
            </a:r>
            <a:r>
              <a:rPr lang="en-US" altLang="x-none" b="1" i="1" dirty="0">
                <a:latin typeface="Calibri" charset="0"/>
              </a:rPr>
              <a:t>Table 1</a:t>
            </a:r>
            <a:r>
              <a:rPr lang="en-US" altLang="x-none" i="1" dirty="0">
                <a:latin typeface="Calibri" charset="0"/>
              </a:rPr>
              <a:t> on page 18 of the Karel </a:t>
            </a:r>
            <a:r>
              <a:rPr lang="en-US" altLang="x-none" i="1" dirty="0" err="1" smtClean="0">
                <a:latin typeface="Calibri" charset="0"/>
              </a:rPr>
              <a:t>coursereader</a:t>
            </a:r>
            <a:r>
              <a:rPr lang="en-US" altLang="x-none" i="1" dirty="0">
                <a:latin typeface="Calibri" charset="0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Possible Conditions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374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smtClean="0">
                <a:latin typeface="Courier"/>
                <a:cs typeface="Courier"/>
              </a:rPr>
              <a:t>move();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Code that Works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01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the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9044" y="5370653"/>
            <a:ext cx="643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While </a:t>
            </a:r>
            <a:r>
              <a:rPr lang="en-US" dirty="0" err="1" smtClean="0"/>
              <a:t>Karel</a:t>
            </a:r>
            <a:r>
              <a:rPr lang="en-US" dirty="0" smtClean="0"/>
              <a:t> is in Java, when you program your </a:t>
            </a:r>
            <a:r>
              <a:rPr lang="en-US" dirty="0" err="1" smtClean="0"/>
              <a:t>Karel</a:t>
            </a:r>
            <a:r>
              <a:rPr lang="en-US" dirty="0" smtClean="0"/>
              <a:t> assignment we ask that you stick to the concepts in the course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87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2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575" y="5472895"/>
            <a:ext cx="717630" cy="729205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63" y="2210764"/>
            <a:ext cx="1964159" cy="1964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58" y="2177969"/>
            <a:ext cx="1964159" cy="1964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3" y="2210764"/>
            <a:ext cx="1929434" cy="19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Common misconception: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00927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</a:t>
            </a:r>
            <a:r>
              <a:rPr lang="en-US" sz="2200" dirty="0" smtClean="0">
                <a:latin typeface="DejaVu Serif" charset="0"/>
              </a:rPr>
              <a:t>is the </a:t>
            </a:r>
            <a:r>
              <a:rPr lang="en-US" sz="2200" dirty="0">
                <a:latin typeface="DejaVu Serif" charset="0"/>
              </a:rPr>
              <a:t>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93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57643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6445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20847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760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836" y="2453833"/>
            <a:ext cx="285894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This is incredibly important!</a:t>
            </a:r>
            <a:endParaRPr lang="en-US" sz="3200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19689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2329</TotalTime>
  <Words>3182</Words>
  <Application>Microsoft Macintosh PowerPoint</Application>
  <PresentationFormat>On-screen Show (4:3)</PresentationFormat>
  <Paragraphs>1343</Paragraphs>
  <Slides>115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9" baseType="lpstr">
      <vt:lpstr>Calibri</vt:lpstr>
      <vt:lpstr>Century</vt:lpstr>
      <vt:lpstr>Century Gothic</vt:lpstr>
      <vt:lpstr>Chalkboard</vt:lpstr>
      <vt:lpstr>Consolas</vt:lpstr>
      <vt:lpstr>Courier</vt:lpstr>
      <vt:lpstr>Courier New</vt:lpstr>
      <vt:lpstr>DejaVu Serif</vt:lpstr>
      <vt:lpstr>Droid Sans Fallback</vt:lpstr>
      <vt:lpstr>Monaco</vt:lpstr>
      <vt:lpstr>ＭＳ Ｐゴシック</vt:lpstr>
      <vt:lpstr>Ubuntu Mono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Bug from Mark II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42</cp:revision>
  <cp:lastPrinted>2018-01-10T20:10:12Z</cp:lastPrinted>
  <dcterms:created xsi:type="dcterms:W3CDTF">2016-06-20T07:42:18Z</dcterms:created>
  <dcterms:modified xsi:type="dcterms:W3CDTF">2018-01-10T20:23:40Z</dcterms:modified>
</cp:coreProperties>
</file>